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3" r:id="rId8"/>
    <p:sldId id="264" r:id="rId9"/>
    <p:sldId id="283" r:id="rId10"/>
    <p:sldId id="284" r:id="rId11"/>
    <p:sldId id="285" r:id="rId12"/>
    <p:sldId id="266" r:id="rId13"/>
    <p:sldId id="289" r:id="rId14"/>
    <p:sldId id="279" r:id="rId15"/>
    <p:sldId id="271" r:id="rId16"/>
    <p:sldId id="278" r:id="rId17"/>
    <p:sldId id="280" r:id="rId18"/>
    <p:sldId id="275" r:id="rId19"/>
    <p:sldId id="281" r:id="rId20"/>
    <p:sldId id="273" r:id="rId21"/>
    <p:sldId id="274" r:id="rId22"/>
    <p:sldId id="276" r:id="rId23"/>
    <p:sldId id="277" r:id="rId24"/>
    <p:sldId id="286" r:id="rId25"/>
    <p:sldId id="287" r:id="rId26"/>
    <p:sldId id="288" r:id="rId27"/>
    <p:sldId id="269" r:id="rId28"/>
    <p:sldId id="268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A23813-C34B-404A-8820-7E721B141FEA}" v="88" dt="2022-03-07T15:00:53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Estilo Médio 1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Estilo Médio 1 - Destaqu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Estilo Médio 1 - Destaqu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Estilo Médio 1 - Destaqu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Estilo Médio 4 - Destaqu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Estilo com Tema 1 - Destaqu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s Lopes" userId="301bf8ffd5474317" providerId="LiveId" clId="{6AAC4DDB-025B-46E5-B197-4F129DC1A85E}"/>
    <pc:docChg chg="undo custSel modSld">
      <pc:chgData name="Franciscos Lopes" userId="301bf8ffd5474317" providerId="LiveId" clId="{6AAC4DDB-025B-46E5-B197-4F129DC1A85E}" dt="2021-12-14T15:41:18.144" v="104" actId="20577"/>
      <pc:docMkLst>
        <pc:docMk/>
      </pc:docMkLst>
      <pc:sldChg chg="addSp modSp mod setBg">
        <pc:chgData name="Franciscos Lopes" userId="301bf8ffd5474317" providerId="LiveId" clId="{6AAC4DDB-025B-46E5-B197-4F129DC1A85E}" dt="2021-12-14T11:47:11.575" v="102"/>
        <pc:sldMkLst>
          <pc:docMk/>
          <pc:sldMk cId="3701652511" sldId="257"/>
        </pc:sldMkLst>
        <pc:spChg chg="mod">
          <ac:chgData name="Franciscos Lopes" userId="301bf8ffd5474317" providerId="LiveId" clId="{6AAC4DDB-025B-46E5-B197-4F129DC1A85E}" dt="2021-12-13T17:17:31.006" v="0" actId="26606"/>
          <ac:spMkLst>
            <pc:docMk/>
            <pc:sldMk cId="3701652511" sldId="257"/>
            <ac:spMk id="2" creationId="{67EBA9F5-5E88-45C6-B242-2150A193C9D6}"/>
          </ac:spMkLst>
        </pc:spChg>
        <pc:spChg chg="mod">
          <ac:chgData name="Franciscos Lopes" userId="301bf8ffd5474317" providerId="LiveId" clId="{6AAC4DDB-025B-46E5-B197-4F129DC1A85E}" dt="2021-12-14T11:47:11.575" v="102"/>
          <ac:spMkLst>
            <pc:docMk/>
            <pc:sldMk cId="3701652511" sldId="257"/>
            <ac:spMk id="3" creationId="{3DCB051A-A085-4238-B012-B215E8079D5E}"/>
          </ac:spMkLst>
        </pc:spChg>
        <pc:spChg chg="add">
          <ac:chgData name="Franciscos Lopes" userId="301bf8ffd5474317" providerId="LiveId" clId="{6AAC4DDB-025B-46E5-B197-4F129DC1A85E}" dt="2021-12-13T17:17:31.006" v="0" actId="26606"/>
          <ac:spMkLst>
            <pc:docMk/>
            <pc:sldMk cId="3701652511" sldId="257"/>
            <ac:spMk id="9" creationId="{B95B9BA8-1D69-4796-85F5-B6D0BD52354B}"/>
          </ac:spMkLst>
        </pc:spChg>
        <pc:spChg chg="add">
          <ac:chgData name="Franciscos Lopes" userId="301bf8ffd5474317" providerId="LiveId" clId="{6AAC4DDB-025B-46E5-B197-4F129DC1A85E}" dt="2021-12-13T17:17:31.006" v="0" actId="26606"/>
          <ac:spMkLst>
            <pc:docMk/>
            <pc:sldMk cId="3701652511" sldId="257"/>
            <ac:spMk id="11" creationId="{A9FEAAE4-608F-4DE6-97B4-51573869A30B}"/>
          </ac:spMkLst>
        </pc:spChg>
        <pc:grpChg chg="add">
          <ac:chgData name="Franciscos Lopes" userId="301bf8ffd5474317" providerId="LiveId" clId="{6AAC4DDB-025B-46E5-B197-4F129DC1A85E}" dt="2021-12-13T17:17:31.006" v="0" actId="26606"/>
          <ac:grpSpMkLst>
            <pc:docMk/>
            <pc:sldMk cId="3701652511" sldId="257"/>
            <ac:grpSpMk id="13" creationId="{1C03C1F1-33AC-4C16-AD56-DD6382C36967}"/>
          </ac:grpSpMkLst>
        </pc:grpChg>
      </pc:sldChg>
      <pc:sldChg chg="modSp mod">
        <pc:chgData name="Franciscos Lopes" userId="301bf8ffd5474317" providerId="LiveId" clId="{6AAC4DDB-025B-46E5-B197-4F129DC1A85E}" dt="2021-12-13T22:18:19.443" v="27" actId="20577"/>
        <pc:sldMkLst>
          <pc:docMk/>
          <pc:sldMk cId="1947531032" sldId="258"/>
        </pc:sldMkLst>
        <pc:spChg chg="mod">
          <ac:chgData name="Franciscos Lopes" userId="301bf8ffd5474317" providerId="LiveId" clId="{6AAC4DDB-025B-46E5-B197-4F129DC1A85E}" dt="2021-12-13T22:18:19.443" v="27" actId="20577"/>
          <ac:spMkLst>
            <pc:docMk/>
            <pc:sldMk cId="1947531032" sldId="258"/>
            <ac:spMk id="3" creationId="{3BCABEF9-49CA-4DBA-8E9F-6C83ACA2AA24}"/>
          </ac:spMkLst>
        </pc:spChg>
        <pc:spChg chg="mod">
          <ac:chgData name="Franciscos Lopes" userId="301bf8ffd5474317" providerId="LiveId" clId="{6AAC4DDB-025B-46E5-B197-4F129DC1A85E}" dt="2021-12-13T17:27:58.056" v="17" actId="20577"/>
          <ac:spMkLst>
            <pc:docMk/>
            <pc:sldMk cId="1947531032" sldId="258"/>
            <ac:spMk id="6" creationId="{E3E00859-BF85-4635-9A02-D9ECD743BFBE}"/>
          </ac:spMkLst>
        </pc:spChg>
      </pc:sldChg>
      <pc:sldChg chg="addSp delSp modSp mod setBg">
        <pc:chgData name="Franciscos Lopes" userId="301bf8ffd5474317" providerId="LiveId" clId="{6AAC4DDB-025B-46E5-B197-4F129DC1A85E}" dt="2021-12-13T17:23:56.794" v="11" actId="20577"/>
        <pc:sldMkLst>
          <pc:docMk/>
          <pc:sldMk cId="3170448518" sldId="259"/>
        </pc:sldMkLst>
        <pc:spChg chg="mod">
          <ac:chgData name="Franciscos Lopes" userId="301bf8ffd5474317" providerId="LiveId" clId="{6AAC4DDB-025B-46E5-B197-4F129DC1A85E}" dt="2021-12-13T17:18:37.064" v="2" actId="26606"/>
          <ac:spMkLst>
            <pc:docMk/>
            <pc:sldMk cId="3170448518" sldId="259"/>
            <ac:spMk id="2" creationId="{D5CDD432-BB6F-4DA2-9BF2-DF120CC44E5F}"/>
          </ac:spMkLst>
        </pc:spChg>
        <pc:spChg chg="mod">
          <ac:chgData name="Franciscos Lopes" userId="301bf8ffd5474317" providerId="LiveId" clId="{6AAC4DDB-025B-46E5-B197-4F129DC1A85E}" dt="2021-12-13T17:23:56.794" v="11" actId="20577"/>
          <ac:spMkLst>
            <pc:docMk/>
            <pc:sldMk cId="3170448518" sldId="259"/>
            <ac:spMk id="3" creationId="{F783768E-071A-44AD-A6F3-007D5DD9C9BF}"/>
          </ac:spMkLst>
        </pc:spChg>
        <pc:spChg chg="add del">
          <ac:chgData name="Franciscos Lopes" userId="301bf8ffd5474317" providerId="LiveId" clId="{6AAC4DDB-025B-46E5-B197-4F129DC1A85E}" dt="2021-12-13T17:18:37.064" v="2" actId="26606"/>
          <ac:spMkLst>
            <pc:docMk/>
            <pc:sldMk cId="3170448518" sldId="259"/>
            <ac:spMk id="9" creationId="{B95B9BA8-1D69-4796-85F5-B6D0BD52354B}"/>
          </ac:spMkLst>
        </pc:spChg>
        <pc:spChg chg="add del">
          <ac:chgData name="Franciscos Lopes" userId="301bf8ffd5474317" providerId="LiveId" clId="{6AAC4DDB-025B-46E5-B197-4F129DC1A85E}" dt="2021-12-13T17:18:37.064" v="2" actId="26606"/>
          <ac:spMkLst>
            <pc:docMk/>
            <pc:sldMk cId="3170448518" sldId="259"/>
            <ac:spMk id="11" creationId="{A9FEAAE4-608F-4DE6-97B4-51573869A30B}"/>
          </ac:spMkLst>
        </pc:spChg>
        <pc:grpChg chg="add del">
          <ac:chgData name="Franciscos Lopes" userId="301bf8ffd5474317" providerId="LiveId" clId="{6AAC4DDB-025B-46E5-B197-4F129DC1A85E}" dt="2021-12-13T17:18:37.064" v="2" actId="26606"/>
          <ac:grpSpMkLst>
            <pc:docMk/>
            <pc:sldMk cId="3170448518" sldId="259"/>
            <ac:grpSpMk id="13" creationId="{1C03C1F1-33AC-4C16-AD56-DD6382C36967}"/>
          </ac:grpSpMkLst>
        </pc:grpChg>
      </pc:sldChg>
      <pc:sldChg chg="modSp mod">
        <pc:chgData name="Franciscos Lopes" userId="301bf8ffd5474317" providerId="LiveId" clId="{6AAC4DDB-025B-46E5-B197-4F129DC1A85E}" dt="2021-12-14T15:41:18.144" v="104" actId="20577"/>
        <pc:sldMkLst>
          <pc:docMk/>
          <pc:sldMk cId="2988338730" sldId="262"/>
        </pc:sldMkLst>
        <pc:spChg chg="mod">
          <ac:chgData name="Franciscos Lopes" userId="301bf8ffd5474317" providerId="LiveId" clId="{6AAC4DDB-025B-46E5-B197-4F129DC1A85E}" dt="2021-12-14T15:41:18.144" v="104" actId="20577"/>
          <ac:spMkLst>
            <pc:docMk/>
            <pc:sldMk cId="2988338730" sldId="262"/>
            <ac:spMk id="4" creationId="{AEB841E4-1EEE-47EA-A73D-6B5613F5A318}"/>
          </ac:spMkLst>
        </pc:spChg>
        <pc:spChg chg="mod">
          <ac:chgData name="Franciscos Lopes" userId="301bf8ffd5474317" providerId="LiveId" clId="{6AAC4DDB-025B-46E5-B197-4F129DC1A85E}" dt="2021-12-14T10:19:07.844" v="97" actId="20577"/>
          <ac:spMkLst>
            <pc:docMk/>
            <pc:sldMk cId="2988338730" sldId="262"/>
            <ac:spMk id="6" creationId="{EAFD9F59-609F-4ADE-9AB5-4A80FE77E1F1}"/>
          </ac:spMkLst>
        </pc:spChg>
      </pc:sldChg>
      <pc:sldChg chg="modSp mod">
        <pc:chgData name="Franciscos Lopes" userId="301bf8ffd5474317" providerId="LiveId" clId="{6AAC4DDB-025B-46E5-B197-4F129DC1A85E}" dt="2021-12-13T17:22:07.551" v="10" actId="20577"/>
        <pc:sldMkLst>
          <pc:docMk/>
          <pc:sldMk cId="1950067646" sldId="268"/>
        </pc:sldMkLst>
        <pc:spChg chg="mod">
          <ac:chgData name="Franciscos Lopes" userId="301bf8ffd5474317" providerId="LiveId" clId="{6AAC4DDB-025B-46E5-B197-4F129DC1A85E}" dt="2021-12-13T17:22:07.551" v="10" actId="20577"/>
          <ac:spMkLst>
            <pc:docMk/>
            <pc:sldMk cId="1950067646" sldId="268"/>
            <ac:spMk id="3" creationId="{FCDA2A35-4F00-43DD-9FB6-E8F3CF6AD7BE}"/>
          </ac:spMkLst>
        </pc:spChg>
      </pc:sldChg>
    </pc:docChg>
  </pc:docChgLst>
  <pc:docChgLst>
    <pc:chgData name="Franciscos Lopes" userId="301bf8ffd5474317" providerId="LiveId" clId="{6E4C48C2-F349-43F9-8DF5-635C2DC65A06}"/>
    <pc:docChg chg="custSel modSld">
      <pc:chgData name="Franciscos Lopes" userId="301bf8ffd5474317" providerId="LiveId" clId="{6E4C48C2-F349-43F9-8DF5-635C2DC65A06}" dt="2022-01-23T18:41:22.769" v="32" actId="20577"/>
      <pc:docMkLst>
        <pc:docMk/>
      </pc:docMkLst>
      <pc:sldChg chg="modSp mod">
        <pc:chgData name="Franciscos Lopes" userId="301bf8ffd5474317" providerId="LiveId" clId="{6E4C48C2-F349-43F9-8DF5-635C2DC65A06}" dt="2022-01-23T18:32:52.335" v="8" actId="20577"/>
        <pc:sldMkLst>
          <pc:docMk/>
          <pc:sldMk cId="3701652511" sldId="257"/>
        </pc:sldMkLst>
        <pc:spChg chg="mod">
          <ac:chgData name="Franciscos Lopes" userId="301bf8ffd5474317" providerId="LiveId" clId="{6E4C48C2-F349-43F9-8DF5-635C2DC65A06}" dt="2022-01-23T18:32:52.335" v="8" actId="20577"/>
          <ac:spMkLst>
            <pc:docMk/>
            <pc:sldMk cId="3701652511" sldId="257"/>
            <ac:spMk id="3" creationId="{3DCB051A-A085-4238-B012-B215E8079D5E}"/>
          </ac:spMkLst>
        </pc:spChg>
      </pc:sldChg>
      <pc:sldChg chg="addSp delSp modSp mod">
        <pc:chgData name="Franciscos Lopes" userId="301bf8ffd5474317" providerId="LiveId" clId="{6E4C48C2-F349-43F9-8DF5-635C2DC65A06}" dt="2022-01-23T18:36:53.179" v="12" actId="1076"/>
        <pc:sldMkLst>
          <pc:docMk/>
          <pc:sldMk cId="1933138425" sldId="263"/>
        </pc:sldMkLst>
        <pc:picChg chg="del">
          <ac:chgData name="Franciscos Lopes" userId="301bf8ffd5474317" providerId="LiveId" clId="{6E4C48C2-F349-43F9-8DF5-635C2DC65A06}" dt="2022-01-23T18:36:25.059" v="9" actId="478"/>
          <ac:picMkLst>
            <pc:docMk/>
            <pc:sldMk cId="1933138425" sldId="263"/>
            <ac:picMk id="4" creationId="{E0D986AD-03B5-4811-924E-7D3CDC9859FF}"/>
          </ac:picMkLst>
        </pc:picChg>
        <pc:picChg chg="add mod">
          <ac:chgData name="Franciscos Lopes" userId="301bf8ffd5474317" providerId="LiveId" clId="{6E4C48C2-F349-43F9-8DF5-635C2DC65A06}" dt="2022-01-23T18:36:53.179" v="12" actId="1076"/>
          <ac:picMkLst>
            <pc:docMk/>
            <pc:sldMk cId="1933138425" sldId="263"/>
            <ac:picMk id="5" creationId="{F9584558-EB4A-43C3-844C-513496C87E46}"/>
          </ac:picMkLst>
        </pc:picChg>
      </pc:sldChg>
      <pc:sldChg chg="addSp delSp modSp mod">
        <pc:chgData name="Franciscos Lopes" userId="301bf8ffd5474317" providerId="LiveId" clId="{6E4C48C2-F349-43F9-8DF5-635C2DC65A06}" dt="2022-01-23T18:40:31.436" v="25" actId="1076"/>
        <pc:sldMkLst>
          <pc:docMk/>
          <pc:sldMk cId="3380454529" sldId="266"/>
        </pc:sldMkLst>
        <pc:spChg chg="add del mod">
          <ac:chgData name="Franciscos Lopes" userId="301bf8ffd5474317" providerId="LiveId" clId="{6E4C48C2-F349-43F9-8DF5-635C2DC65A06}" dt="2022-01-23T18:37:13.821" v="14" actId="931"/>
          <ac:spMkLst>
            <pc:docMk/>
            <pc:sldMk cId="3380454529" sldId="266"/>
            <ac:spMk id="4" creationId="{DEF8F5D3-7519-4812-B1E5-D0DB496A950D}"/>
          </ac:spMkLst>
        </pc:spChg>
        <pc:spChg chg="mod">
          <ac:chgData name="Franciscos Lopes" userId="301bf8ffd5474317" providerId="LiveId" clId="{6E4C48C2-F349-43F9-8DF5-635C2DC65A06}" dt="2022-01-23T18:40:26.483" v="23" actId="1076"/>
          <ac:spMkLst>
            <pc:docMk/>
            <pc:sldMk cId="3380454529" sldId="266"/>
            <ac:spMk id="9" creationId="{E4A0346D-5DFC-4C82-8B40-BE4082926D37}"/>
          </ac:spMkLst>
        </pc:spChg>
        <pc:spChg chg="add del mod">
          <ac:chgData name="Franciscos Lopes" userId="301bf8ffd5474317" providerId="LiveId" clId="{6E4C48C2-F349-43F9-8DF5-635C2DC65A06}" dt="2022-01-23T18:40:12.495" v="17" actId="931"/>
          <ac:spMkLst>
            <pc:docMk/>
            <pc:sldMk cId="3380454529" sldId="266"/>
            <ac:spMk id="11" creationId="{FA9A058A-5EEB-4FD4-805A-B9335742A68A}"/>
          </ac:spMkLst>
        </pc:spChg>
        <pc:picChg chg="del">
          <ac:chgData name="Franciscos Lopes" userId="301bf8ffd5474317" providerId="LiveId" clId="{6E4C48C2-F349-43F9-8DF5-635C2DC65A06}" dt="2022-01-23T18:37:05.154" v="13" actId="478"/>
          <ac:picMkLst>
            <pc:docMk/>
            <pc:sldMk cId="3380454529" sldId="266"/>
            <ac:picMk id="5" creationId="{B80BADE0-14D5-4B46-8F2F-CCA5FAC0A8D8}"/>
          </ac:picMkLst>
        </pc:picChg>
        <pc:picChg chg="add mod">
          <ac:chgData name="Franciscos Lopes" userId="301bf8ffd5474317" providerId="LiveId" clId="{6E4C48C2-F349-43F9-8DF5-635C2DC65A06}" dt="2022-01-23T18:37:20.901" v="15" actId="1076"/>
          <ac:picMkLst>
            <pc:docMk/>
            <pc:sldMk cId="3380454529" sldId="266"/>
            <ac:picMk id="10" creationId="{168C7A39-0D05-42BE-8EB4-76DE9108AF9E}"/>
          </ac:picMkLst>
        </pc:picChg>
        <pc:picChg chg="add mod">
          <ac:chgData name="Franciscos Lopes" userId="301bf8ffd5474317" providerId="LiveId" clId="{6E4C48C2-F349-43F9-8DF5-635C2DC65A06}" dt="2022-01-23T18:40:31.436" v="25" actId="1076"/>
          <ac:picMkLst>
            <pc:docMk/>
            <pc:sldMk cId="3380454529" sldId="266"/>
            <ac:picMk id="13" creationId="{001586B6-4E87-4C1C-AA2D-4341623A3513}"/>
          </ac:picMkLst>
        </pc:picChg>
        <pc:picChg chg="del">
          <ac:chgData name="Franciscos Lopes" userId="301bf8ffd5474317" providerId="LiveId" clId="{6E4C48C2-F349-43F9-8DF5-635C2DC65A06}" dt="2022-01-23T18:37:33.470" v="16" actId="478"/>
          <ac:picMkLst>
            <pc:docMk/>
            <pc:sldMk cId="3380454529" sldId="266"/>
            <ac:picMk id="1026" creationId="{F13FBC57-6A0B-4F89-BC85-B6BA770DF99B}"/>
          </ac:picMkLst>
        </pc:picChg>
      </pc:sldChg>
      <pc:sldChg chg="modSp mod">
        <pc:chgData name="Franciscos Lopes" userId="301bf8ffd5474317" providerId="LiveId" clId="{6E4C48C2-F349-43F9-8DF5-635C2DC65A06}" dt="2022-01-23T18:41:22.769" v="32" actId="20577"/>
        <pc:sldMkLst>
          <pc:docMk/>
          <pc:sldMk cId="2676648772" sldId="269"/>
        </pc:sldMkLst>
        <pc:spChg chg="mod">
          <ac:chgData name="Franciscos Lopes" userId="301bf8ffd5474317" providerId="LiveId" clId="{6E4C48C2-F349-43F9-8DF5-635C2DC65A06}" dt="2022-01-23T18:41:22.769" v="32" actId="20577"/>
          <ac:spMkLst>
            <pc:docMk/>
            <pc:sldMk cId="2676648772" sldId="269"/>
            <ac:spMk id="3" creationId="{A22393A1-EB35-48D1-A1E7-3EA2634A806C}"/>
          </ac:spMkLst>
        </pc:spChg>
      </pc:sldChg>
    </pc:docChg>
  </pc:docChgLst>
  <pc:docChgLst>
    <pc:chgData name="Franciscos Lopes" userId="301bf8ffd5474317" providerId="LiveId" clId="{CEA23813-C34B-404A-8820-7E721B141FEA}"/>
    <pc:docChg chg="undo redo custSel addSld delSld modSld sldOrd">
      <pc:chgData name="Franciscos Lopes" userId="301bf8ffd5474317" providerId="LiveId" clId="{CEA23813-C34B-404A-8820-7E721B141FEA}" dt="2022-03-07T15:02:32.263" v="3170" actId="1076"/>
      <pc:docMkLst>
        <pc:docMk/>
      </pc:docMkLst>
      <pc:sldChg chg="modSp mod">
        <pc:chgData name="Franciscos Lopes" userId="301bf8ffd5474317" providerId="LiveId" clId="{CEA23813-C34B-404A-8820-7E721B141FEA}" dt="2022-03-06T20:46:03.613" v="2977" actId="20577"/>
        <pc:sldMkLst>
          <pc:docMk/>
          <pc:sldMk cId="3701652511" sldId="257"/>
        </pc:sldMkLst>
        <pc:spChg chg="mod">
          <ac:chgData name="Franciscos Lopes" userId="301bf8ffd5474317" providerId="LiveId" clId="{CEA23813-C34B-404A-8820-7E721B141FEA}" dt="2022-03-06T20:46:03.613" v="2977" actId="20577"/>
          <ac:spMkLst>
            <pc:docMk/>
            <pc:sldMk cId="3701652511" sldId="257"/>
            <ac:spMk id="3" creationId="{3DCB051A-A085-4238-B012-B215E8079D5E}"/>
          </ac:spMkLst>
        </pc:spChg>
      </pc:sldChg>
      <pc:sldChg chg="modSp mod">
        <pc:chgData name="Franciscos Lopes" userId="301bf8ffd5474317" providerId="LiveId" clId="{CEA23813-C34B-404A-8820-7E721B141FEA}" dt="2022-03-06T14:32:08.574" v="2564" actId="20577"/>
        <pc:sldMkLst>
          <pc:docMk/>
          <pc:sldMk cId="1947531032" sldId="258"/>
        </pc:sldMkLst>
        <pc:spChg chg="mod">
          <ac:chgData name="Franciscos Lopes" userId="301bf8ffd5474317" providerId="LiveId" clId="{CEA23813-C34B-404A-8820-7E721B141FEA}" dt="2022-03-06T14:30:26.170" v="2479" actId="20577"/>
          <ac:spMkLst>
            <pc:docMk/>
            <pc:sldMk cId="1947531032" sldId="258"/>
            <ac:spMk id="3" creationId="{3BCABEF9-49CA-4DBA-8E9F-6C83ACA2AA24}"/>
          </ac:spMkLst>
        </pc:spChg>
        <pc:spChg chg="mod">
          <ac:chgData name="Franciscos Lopes" userId="301bf8ffd5474317" providerId="LiveId" clId="{CEA23813-C34B-404A-8820-7E721B141FEA}" dt="2022-03-06T14:30:42.930" v="2486" actId="20577"/>
          <ac:spMkLst>
            <pc:docMk/>
            <pc:sldMk cId="1947531032" sldId="258"/>
            <ac:spMk id="5" creationId="{D3532928-51A8-4219-9AF0-7095B3CD97DF}"/>
          </ac:spMkLst>
        </pc:spChg>
        <pc:spChg chg="mod">
          <ac:chgData name="Franciscos Lopes" userId="301bf8ffd5474317" providerId="LiveId" clId="{CEA23813-C34B-404A-8820-7E721B141FEA}" dt="2022-03-06T14:32:08.574" v="2564" actId="20577"/>
          <ac:spMkLst>
            <pc:docMk/>
            <pc:sldMk cId="1947531032" sldId="258"/>
            <ac:spMk id="6" creationId="{E3E00859-BF85-4635-9A02-D9ECD743BFBE}"/>
          </ac:spMkLst>
        </pc:spChg>
      </pc:sldChg>
      <pc:sldChg chg="modSp mod">
        <pc:chgData name="Franciscos Lopes" userId="301bf8ffd5474317" providerId="LiveId" clId="{CEA23813-C34B-404A-8820-7E721B141FEA}" dt="2022-03-06T14:33:24.186" v="2623" actId="1076"/>
        <pc:sldMkLst>
          <pc:docMk/>
          <pc:sldMk cId="3170448518" sldId="259"/>
        </pc:sldMkLst>
        <pc:spChg chg="mod">
          <ac:chgData name="Franciscos Lopes" userId="301bf8ffd5474317" providerId="LiveId" clId="{CEA23813-C34B-404A-8820-7E721B141FEA}" dt="2022-03-06T14:33:24.186" v="2623" actId="1076"/>
          <ac:spMkLst>
            <pc:docMk/>
            <pc:sldMk cId="3170448518" sldId="259"/>
            <ac:spMk id="3" creationId="{F783768E-071A-44AD-A6F3-007D5DD9C9BF}"/>
          </ac:spMkLst>
        </pc:spChg>
        <pc:picChg chg="mod">
          <ac:chgData name="Franciscos Lopes" userId="301bf8ffd5474317" providerId="LiveId" clId="{CEA23813-C34B-404A-8820-7E721B141FEA}" dt="2022-02-22T23:45:09.883" v="4" actId="1440"/>
          <ac:picMkLst>
            <pc:docMk/>
            <pc:sldMk cId="3170448518" sldId="259"/>
            <ac:picMk id="5" creationId="{16AB0002-E2E0-4784-9E39-4E320B712436}"/>
          </ac:picMkLst>
        </pc:picChg>
      </pc:sldChg>
      <pc:sldChg chg="modSp mod">
        <pc:chgData name="Franciscos Lopes" userId="301bf8ffd5474317" providerId="LiveId" clId="{CEA23813-C34B-404A-8820-7E721B141FEA}" dt="2022-02-22T23:45:00.819" v="3" actId="1440"/>
        <pc:sldMkLst>
          <pc:docMk/>
          <pc:sldMk cId="130067333" sldId="260"/>
        </pc:sldMkLst>
        <pc:picChg chg="mod">
          <ac:chgData name="Franciscos Lopes" userId="301bf8ffd5474317" providerId="LiveId" clId="{CEA23813-C34B-404A-8820-7E721B141FEA}" dt="2022-02-22T23:45:00.819" v="3" actId="1440"/>
          <ac:picMkLst>
            <pc:docMk/>
            <pc:sldMk cId="130067333" sldId="260"/>
            <ac:picMk id="4" creationId="{5776E24D-B42C-4A41-B498-FD60DE726928}"/>
          </ac:picMkLst>
        </pc:picChg>
        <pc:picChg chg="mod">
          <ac:chgData name="Franciscos Lopes" userId="301bf8ffd5474317" providerId="LiveId" clId="{CEA23813-C34B-404A-8820-7E721B141FEA}" dt="2022-02-22T23:44:57.164" v="2" actId="1440"/>
          <ac:picMkLst>
            <pc:docMk/>
            <pc:sldMk cId="130067333" sldId="260"/>
            <ac:picMk id="6" creationId="{A7AAB4DE-5F30-497A-A2DA-FD754865F302}"/>
          </ac:picMkLst>
        </pc:picChg>
      </pc:sldChg>
      <pc:sldChg chg="modSp del mod">
        <pc:chgData name="Franciscos Lopes" userId="301bf8ffd5474317" providerId="LiveId" clId="{CEA23813-C34B-404A-8820-7E721B141FEA}" dt="2022-03-03T14:02:52.914" v="2204" actId="2696"/>
        <pc:sldMkLst>
          <pc:docMk/>
          <pc:sldMk cId="2988338730" sldId="262"/>
        </pc:sldMkLst>
        <pc:spChg chg="mod">
          <ac:chgData name="Franciscos Lopes" userId="301bf8ffd5474317" providerId="LiveId" clId="{CEA23813-C34B-404A-8820-7E721B141FEA}" dt="2022-03-02T23:27:19.794" v="1708" actId="20577"/>
          <ac:spMkLst>
            <pc:docMk/>
            <pc:sldMk cId="2988338730" sldId="262"/>
            <ac:spMk id="4" creationId="{AEB841E4-1EEE-47EA-A73D-6B5613F5A318}"/>
          </ac:spMkLst>
        </pc:spChg>
        <pc:spChg chg="mod">
          <ac:chgData name="Franciscos Lopes" userId="301bf8ffd5474317" providerId="LiveId" clId="{CEA23813-C34B-404A-8820-7E721B141FEA}" dt="2022-03-02T20:07:11.242" v="848" actId="20577"/>
          <ac:spMkLst>
            <pc:docMk/>
            <pc:sldMk cId="2988338730" sldId="262"/>
            <ac:spMk id="6" creationId="{EAFD9F59-609F-4ADE-9AB5-4A80FE77E1F1}"/>
          </ac:spMkLst>
        </pc:spChg>
      </pc:sldChg>
      <pc:sldChg chg="addSp delSp modSp mod">
        <pc:chgData name="Franciscos Lopes" userId="301bf8ffd5474317" providerId="LiveId" clId="{CEA23813-C34B-404A-8820-7E721B141FEA}" dt="2022-03-06T21:59:10.708" v="3093" actId="1076"/>
        <pc:sldMkLst>
          <pc:docMk/>
          <pc:sldMk cId="1933138425" sldId="263"/>
        </pc:sldMkLst>
        <pc:picChg chg="add mod">
          <ac:chgData name="Franciscos Lopes" userId="301bf8ffd5474317" providerId="LiveId" clId="{CEA23813-C34B-404A-8820-7E721B141FEA}" dt="2022-03-06T21:59:10.708" v="3093" actId="1076"/>
          <ac:picMkLst>
            <pc:docMk/>
            <pc:sldMk cId="1933138425" sldId="263"/>
            <ac:picMk id="3" creationId="{B5BCA43A-F0E8-473B-B1A1-CED84FB2440D}"/>
          </ac:picMkLst>
        </pc:picChg>
        <pc:picChg chg="del">
          <ac:chgData name="Franciscos Lopes" userId="301bf8ffd5474317" providerId="LiveId" clId="{CEA23813-C34B-404A-8820-7E721B141FEA}" dt="2022-03-06T21:59:03.168" v="3090" actId="478"/>
          <ac:picMkLst>
            <pc:docMk/>
            <pc:sldMk cId="1933138425" sldId="263"/>
            <ac:picMk id="6" creationId="{E4241A0E-DA8B-4BAA-94E1-C85F128E0F79}"/>
          </ac:picMkLst>
        </pc:picChg>
      </pc:sldChg>
      <pc:sldChg chg="addSp delSp modSp mod setBg">
        <pc:chgData name="Franciscos Lopes" userId="301bf8ffd5474317" providerId="LiveId" clId="{CEA23813-C34B-404A-8820-7E721B141FEA}" dt="2022-03-07T15:02:32.263" v="3170" actId="1076"/>
        <pc:sldMkLst>
          <pc:docMk/>
          <pc:sldMk cId="761013198" sldId="264"/>
        </pc:sldMkLst>
        <pc:spChg chg="mod">
          <ac:chgData name="Franciscos Lopes" userId="301bf8ffd5474317" providerId="LiveId" clId="{CEA23813-C34B-404A-8820-7E721B141FEA}" dt="2022-03-07T15:02:32.263" v="3170" actId="1076"/>
          <ac:spMkLst>
            <pc:docMk/>
            <pc:sldMk cId="761013198" sldId="264"/>
            <ac:spMk id="2" creationId="{0F8EB679-2EE8-464A-9456-03EEE2BD096F}"/>
          </ac:spMkLst>
        </pc:spChg>
        <pc:spChg chg="add del mod">
          <ac:chgData name="Franciscos Lopes" userId="301bf8ffd5474317" providerId="LiveId" clId="{CEA23813-C34B-404A-8820-7E721B141FEA}" dt="2022-03-03T16:03:07.119" v="2273" actId="478"/>
          <ac:spMkLst>
            <pc:docMk/>
            <pc:sldMk cId="761013198" sldId="264"/>
            <ac:spMk id="8" creationId="{42E76E06-B94F-49DF-BFB0-08C824D4B874}"/>
          </ac:spMkLst>
        </pc:spChg>
        <pc:spChg chg="add mod">
          <ac:chgData name="Franciscos Lopes" userId="301bf8ffd5474317" providerId="LiveId" clId="{CEA23813-C34B-404A-8820-7E721B141FEA}" dt="2022-03-07T14:59:11.396" v="3145" actId="1076"/>
          <ac:spMkLst>
            <pc:docMk/>
            <pc:sldMk cId="761013198" sldId="264"/>
            <ac:spMk id="9" creationId="{AB8EC852-20FE-4110-9131-8D7DBF1B1F29}"/>
          </ac:spMkLst>
        </pc:spChg>
        <pc:spChg chg="add del">
          <ac:chgData name="Franciscos Lopes" userId="301bf8ffd5474317" providerId="LiveId" clId="{CEA23813-C34B-404A-8820-7E721B141FEA}" dt="2022-03-03T15:58:17.507" v="2242" actId="26606"/>
          <ac:spMkLst>
            <pc:docMk/>
            <pc:sldMk cId="761013198" sldId="264"/>
            <ac:spMk id="10" creationId="{9B37791B-B040-4694-BFDC-8DD132D86E8E}"/>
          </ac:spMkLst>
        </pc:spChg>
        <pc:spChg chg="add del">
          <ac:chgData name="Franciscos Lopes" userId="301bf8ffd5474317" providerId="LiveId" clId="{CEA23813-C34B-404A-8820-7E721B141FEA}" dt="2022-03-03T15:58:18.274" v="2244" actId="26606"/>
          <ac:spMkLst>
            <pc:docMk/>
            <pc:sldMk cId="761013198" sldId="264"/>
            <ac:spMk id="16" creationId="{9B37791B-B040-4694-BFDC-8DD132D86E8E}"/>
          </ac:spMkLst>
        </pc:spChg>
        <pc:spChg chg="add">
          <ac:chgData name="Franciscos Lopes" userId="301bf8ffd5474317" providerId="LiveId" clId="{CEA23813-C34B-404A-8820-7E721B141FEA}" dt="2022-03-03T15:58:18.298" v="2245" actId="26606"/>
          <ac:spMkLst>
            <pc:docMk/>
            <pc:sldMk cId="761013198" sldId="264"/>
            <ac:spMk id="21" creationId="{9B37791B-B040-4694-BFDC-8DD132D86E8E}"/>
          </ac:spMkLst>
        </pc:spChg>
        <pc:grpChg chg="add del">
          <ac:chgData name="Franciscos Lopes" userId="301bf8ffd5474317" providerId="LiveId" clId="{CEA23813-C34B-404A-8820-7E721B141FEA}" dt="2022-03-03T15:58:17.507" v="2242" actId="26606"/>
          <ac:grpSpMkLst>
            <pc:docMk/>
            <pc:sldMk cId="761013198" sldId="264"/>
            <ac:grpSpMk id="12" creationId="{4252769E-B9F0-4068-A645-5BBEF16E9C28}"/>
          </ac:grpSpMkLst>
        </pc:grpChg>
        <pc:grpChg chg="add del">
          <ac:chgData name="Franciscos Lopes" userId="301bf8ffd5474317" providerId="LiveId" clId="{CEA23813-C34B-404A-8820-7E721B141FEA}" dt="2022-03-03T15:58:18.274" v="2244" actId="26606"/>
          <ac:grpSpMkLst>
            <pc:docMk/>
            <pc:sldMk cId="761013198" sldId="264"/>
            <ac:grpSpMk id="17" creationId="{4252769E-B9F0-4068-A645-5BBEF16E9C28}"/>
          </ac:grpSpMkLst>
        </pc:grpChg>
        <pc:grpChg chg="add">
          <ac:chgData name="Franciscos Lopes" userId="301bf8ffd5474317" providerId="LiveId" clId="{CEA23813-C34B-404A-8820-7E721B141FEA}" dt="2022-03-03T15:58:18.298" v="2245" actId="26606"/>
          <ac:grpSpMkLst>
            <pc:docMk/>
            <pc:sldMk cId="761013198" sldId="264"/>
            <ac:grpSpMk id="22" creationId="{4252769E-B9F0-4068-A645-5BBEF16E9C28}"/>
          </ac:grpSpMkLst>
        </pc:grpChg>
        <pc:picChg chg="del">
          <ac:chgData name="Franciscos Lopes" userId="301bf8ffd5474317" providerId="LiveId" clId="{CEA23813-C34B-404A-8820-7E721B141FEA}" dt="2022-02-28T09:50:29.065" v="769" actId="478"/>
          <ac:picMkLst>
            <pc:docMk/>
            <pc:sldMk cId="761013198" sldId="264"/>
            <ac:picMk id="4" creationId="{3771AB1A-4295-4210-9EFC-A0BD9BD9E9F0}"/>
          </ac:picMkLst>
        </pc:picChg>
        <pc:picChg chg="add del mod">
          <ac:chgData name="Franciscos Lopes" userId="301bf8ffd5474317" providerId="LiveId" clId="{CEA23813-C34B-404A-8820-7E721B141FEA}" dt="2022-03-07T14:58:51" v="3140" actId="478"/>
          <ac:picMkLst>
            <pc:docMk/>
            <pc:sldMk cId="761013198" sldId="264"/>
            <ac:picMk id="4" creationId="{52FAB673-6C96-42F4-8ABE-B5CA4E4A69F2}"/>
          </ac:picMkLst>
        </pc:picChg>
        <pc:picChg chg="add del mod ord">
          <ac:chgData name="Franciscos Lopes" userId="301bf8ffd5474317" providerId="LiveId" clId="{CEA23813-C34B-404A-8820-7E721B141FEA}" dt="2022-03-03T16:11:11.541" v="2343" actId="478"/>
          <ac:picMkLst>
            <pc:docMk/>
            <pc:sldMk cId="761013198" sldId="264"/>
            <ac:picMk id="4" creationId="{9AA2C449-0A49-4679-A643-5709339FC61F}"/>
          </ac:picMkLst>
        </pc:picChg>
        <pc:picChg chg="add del mod">
          <ac:chgData name="Franciscos Lopes" userId="301bf8ffd5474317" providerId="LiveId" clId="{CEA23813-C34B-404A-8820-7E721B141FEA}" dt="2022-03-03T15:59:37.541" v="2254" actId="478"/>
          <ac:picMkLst>
            <pc:docMk/>
            <pc:sldMk cId="761013198" sldId="264"/>
            <ac:picMk id="6" creationId="{BD675A82-3EFA-40C6-A8BD-ACEBCB28860E}"/>
          </ac:picMkLst>
        </pc:picChg>
        <pc:picChg chg="add del mod modCrop">
          <ac:chgData name="Franciscos Lopes" userId="301bf8ffd5474317" providerId="LiveId" clId="{CEA23813-C34B-404A-8820-7E721B141FEA}" dt="2022-03-03T16:01:37.003" v="2262" actId="478"/>
          <ac:picMkLst>
            <pc:docMk/>
            <pc:sldMk cId="761013198" sldId="264"/>
            <ac:picMk id="7" creationId="{2A4E8F80-70FD-40B7-89E0-976B944F85AD}"/>
          </ac:picMkLst>
        </pc:picChg>
        <pc:picChg chg="add mod">
          <ac:chgData name="Franciscos Lopes" userId="301bf8ffd5474317" providerId="LiveId" clId="{CEA23813-C34B-404A-8820-7E721B141FEA}" dt="2022-03-07T14:59:20.244" v="3146" actId="1076"/>
          <ac:picMkLst>
            <pc:docMk/>
            <pc:sldMk cId="761013198" sldId="264"/>
            <ac:picMk id="7" creationId="{C28CB090-2EB5-4250-8835-0EFD20460FF8}"/>
          </ac:picMkLst>
        </pc:picChg>
        <pc:picChg chg="add del mod">
          <ac:chgData name="Franciscos Lopes" userId="301bf8ffd5474317" providerId="LiveId" clId="{CEA23813-C34B-404A-8820-7E721B141FEA}" dt="2022-03-07T14:36:06.251" v="3123" actId="478"/>
          <ac:picMkLst>
            <pc:docMk/>
            <pc:sldMk cId="761013198" sldId="264"/>
            <ac:picMk id="15" creationId="{89D07E07-AECA-4F59-9A2F-A676EF9CDF64}"/>
          </ac:picMkLst>
        </pc:picChg>
      </pc:sldChg>
      <pc:sldChg chg="del">
        <pc:chgData name="Franciscos Lopes" userId="301bf8ffd5474317" providerId="LiveId" clId="{CEA23813-C34B-404A-8820-7E721B141FEA}" dt="2022-03-02T20:02:47.306" v="779" actId="2696"/>
        <pc:sldMkLst>
          <pc:docMk/>
          <pc:sldMk cId="726331949" sldId="265"/>
        </pc:sldMkLst>
      </pc:sldChg>
      <pc:sldChg chg="addSp delSp modSp mod modAnim">
        <pc:chgData name="Franciscos Lopes" userId="301bf8ffd5474317" providerId="LiveId" clId="{CEA23813-C34B-404A-8820-7E721B141FEA}" dt="2022-03-06T20:58:42.496" v="3089" actId="1076"/>
        <pc:sldMkLst>
          <pc:docMk/>
          <pc:sldMk cId="3380454529" sldId="266"/>
        </pc:sldMkLst>
        <pc:spChg chg="mod">
          <ac:chgData name="Franciscos Lopes" userId="301bf8ffd5474317" providerId="LiveId" clId="{CEA23813-C34B-404A-8820-7E721B141FEA}" dt="2022-03-06T19:56:17.366" v="2940" actId="1076"/>
          <ac:spMkLst>
            <pc:docMk/>
            <pc:sldMk cId="3380454529" sldId="266"/>
            <ac:spMk id="2" creationId="{F9DF10B7-CF83-4213-8456-186A129FE304}"/>
          </ac:spMkLst>
        </pc:spChg>
        <pc:spChg chg="add del mod">
          <ac:chgData name="Franciscos Lopes" userId="301bf8ffd5474317" providerId="LiveId" clId="{CEA23813-C34B-404A-8820-7E721B141FEA}" dt="2022-03-06T20:58:28.472" v="3085" actId="478"/>
          <ac:spMkLst>
            <pc:docMk/>
            <pc:sldMk cId="3380454529" sldId="266"/>
            <ac:spMk id="4" creationId="{45C29A64-0A6F-4E00-B322-525144027BE4}"/>
          </ac:spMkLst>
        </pc:spChg>
        <pc:spChg chg="add del mod">
          <ac:chgData name="Franciscos Lopes" userId="301bf8ffd5474317" providerId="LiveId" clId="{CEA23813-C34B-404A-8820-7E721B141FEA}" dt="2022-03-03T00:38:49.841" v="2048" actId="478"/>
          <ac:spMkLst>
            <pc:docMk/>
            <pc:sldMk cId="3380454529" sldId="266"/>
            <ac:spMk id="5" creationId="{8E08E631-7A6F-4E3A-8ECC-69F1EC14DBE3}"/>
          </ac:spMkLst>
        </pc:spChg>
        <pc:spChg chg="del mod">
          <ac:chgData name="Franciscos Lopes" userId="301bf8ffd5474317" providerId="LiveId" clId="{CEA23813-C34B-404A-8820-7E721B141FEA}" dt="2022-03-06T19:55:00.938" v="2931" actId="478"/>
          <ac:spMkLst>
            <pc:docMk/>
            <pc:sldMk cId="3380454529" sldId="266"/>
            <ac:spMk id="6" creationId="{BF307639-2A88-47F0-A24A-E30EF769FE9A}"/>
          </ac:spMkLst>
        </pc:spChg>
        <pc:spChg chg="del mod">
          <ac:chgData name="Franciscos Lopes" userId="301bf8ffd5474317" providerId="LiveId" clId="{CEA23813-C34B-404A-8820-7E721B141FEA}" dt="2022-03-03T00:38:46.788" v="2047" actId="478"/>
          <ac:spMkLst>
            <pc:docMk/>
            <pc:sldMk cId="3380454529" sldId="266"/>
            <ac:spMk id="9" creationId="{E4A0346D-5DFC-4C82-8B40-BE4082926D37}"/>
          </ac:spMkLst>
        </pc:spChg>
        <pc:spChg chg="add del mod">
          <ac:chgData name="Franciscos Lopes" userId="301bf8ffd5474317" providerId="LiveId" clId="{CEA23813-C34B-404A-8820-7E721B141FEA}" dt="2022-03-03T00:38:40.586" v="2045" actId="478"/>
          <ac:spMkLst>
            <pc:docMk/>
            <pc:sldMk cId="3380454529" sldId="266"/>
            <ac:spMk id="11" creationId="{47BC54CC-ED33-4808-BF28-3BFC3F25F8F7}"/>
          </ac:spMkLst>
        </pc:spChg>
        <pc:picChg chg="add del mod">
          <ac:chgData name="Franciscos Lopes" userId="301bf8ffd5474317" providerId="LiveId" clId="{CEA23813-C34B-404A-8820-7E721B141FEA}" dt="2022-03-03T00:38:37.358" v="2044" actId="478"/>
          <ac:picMkLst>
            <pc:docMk/>
            <pc:sldMk cId="3380454529" sldId="266"/>
            <ac:picMk id="4" creationId="{32B1F314-AF6E-4CF3-90E7-9B707BAEBE91}"/>
          </ac:picMkLst>
        </pc:picChg>
        <pc:picChg chg="add mod">
          <ac:chgData name="Franciscos Lopes" userId="301bf8ffd5474317" providerId="LiveId" clId="{CEA23813-C34B-404A-8820-7E721B141FEA}" dt="2022-03-06T20:58:42.496" v="3089" actId="1076"/>
          <ac:picMkLst>
            <pc:docMk/>
            <pc:sldMk cId="3380454529" sldId="266"/>
            <ac:picMk id="6" creationId="{4B59AE3E-D7CD-436F-AF47-5C595D7346F0}"/>
          </ac:picMkLst>
        </pc:picChg>
        <pc:picChg chg="add mod">
          <ac:chgData name="Franciscos Lopes" userId="301bf8ffd5474317" providerId="LiveId" clId="{CEA23813-C34B-404A-8820-7E721B141FEA}" dt="2022-03-03T00:40:29.612" v="2062" actId="1076"/>
          <ac:picMkLst>
            <pc:docMk/>
            <pc:sldMk cId="3380454529" sldId="266"/>
            <ac:picMk id="8" creationId="{7AC1DF64-20B1-4DE1-AD32-EBE7B0610D12}"/>
          </ac:picMkLst>
        </pc:picChg>
        <pc:picChg chg="del mod">
          <ac:chgData name="Franciscos Lopes" userId="301bf8ffd5474317" providerId="LiveId" clId="{CEA23813-C34B-404A-8820-7E721B141FEA}" dt="2022-03-06T20:58:21.691" v="3083" actId="478"/>
          <ac:picMkLst>
            <pc:docMk/>
            <pc:sldMk cId="3380454529" sldId="266"/>
            <ac:picMk id="10" creationId="{168C7A39-0D05-42BE-8EB4-76DE9108AF9E}"/>
          </ac:picMkLst>
        </pc:picChg>
        <pc:picChg chg="add mod">
          <ac:chgData name="Franciscos Lopes" userId="301bf8ffd5474317" providerId="LiveId" clId="{CEA23813-C34B-404A-8820-7E721B141FEA}" dt="2022-03-06T19:56:04.133" v="2939" actId="14100"/>
          <ac:picMkLst>
            <pc:docMk/>
            <pc:sldMk cId="3380454529" sldId="266"/>
            <ac:picMk id="12" creationId="{AF982414-FF60-42E4-95F1-CFC89526C47C}"/>
          </ac:picMkLst>
        </pc:picChg>
        <pc:picChg chg="del mod">
          <ac:chgData name="Franciscos Lopes" userId="301bf8ffd5474317" providerId="LiveId" clId="{CEA23813-C34B-404A-8820-7E721B141FEA}" dt="2022-03-03T00:38:43.347" v="2046" actId="478"/>
          <ac:picMkLst>
            <pc:docMk/>
            <pc:sldMk cId="3380454529" sldId="266"/>
            <ac:picMk id="13" creationId="{001586B6-4E87-4C1C-AA2D-4341623A3513}"/>
          </ac:picMkLst>
        </pc:picChg>
      </pc:sldChg>
      <pc:sldChg chg="addSp delSp modSp mod">
        <pc:chgData name="Franciscos Lopes" userId="301bf8ffd5474317" providerId="LiveId" clId="{CEA23813-C34B-404A-8820-7E721B141FEA}" dt="2022-03-03T14:17:30.492" v="2239" actId="14100"/>
        <pc:sldMkLst>
          <pc:docMk/>
          <pc:sldMk cId="4263554415" sldId="267"/>
        </pc:sldMkLst>
        <pc:spChg chg="mod">
          <ac:chgData name="Franciscos Lopes" userId="301bf8ffd5474317" providerId="LiveId" clId="{CEA23813-C34B-404A-8820-7E721B141FEA}" dt="2022-03-03T08:53:05.706" v="2093"/>
          <ac:spMkLst>
            <pc:docMk/>
            <pc:sldMk cId="4263554415" sldId="267"/>
            <ac:spMk id="2" creationId="{773BCF85-C36C-4246-92D5-501FF318DF91}"/>
          </ac:spMkLst>
        </pc:spChg>
        <pc:spChg chg="del mod">
          <ac:chgData name="Franciscos Lopes" userId="301bf8ffd5474317" providerId="LiveId" clId="{CEA23813-C34B-404A-8820-7E721B141FEA}" dt="2022-02-28T09:51:50.037" v="775" actId="478"/>
          <ac:spMkLst>
            <pc:docMk/>
            <pc:sldMk cId="4263554415" sldId="267"/>
            <ac:spMk id="3" creationId="{A961F617-F136-44FE-ADC2-3FF136D6B361}"/>
          </ac:spMkLst>
        </pc:spChg>
        <pc:spChg chg="mod">
          <ac:chgData name="Franciscos Lopes" userId="301bf8ffd5474317" providerId="LiveId" clId="{CEA23813-C34B-404A-8820-7E721B141FEA}" dt="2022-03-03T12:21:12.451" v="2195" actId="27636"/>
          <ac:spMkLst>
            <pc:docMk/>
            <pc:sldMk cId="4263554415" sldId="267"/>
            <ac:spMk id="4" creationId="{BC5333EA-A770-456B-AB54-535D4765E838}"/>
          </ac:spMkLst>
        </pc:spChg>
        <pc:spChg chg="add mod">
          <ac:chgData name="Franciscos Lopes" userId="301bf8ffd5474317" providerId="LiveId" clId="{CEA23813-C34B-404A-8820-7E721B141FEA}" dt="2022-03-03T14:17:30.492" v="2239" actId="14100"/>
          <ac:spMkLst>
            <pc:docMk/>
            <pc:sldMk cId="4263554415" sldId="267"/>
            <ac:spMk id="6" creationId="{C91E56E8-F466-42B7-B76C-32AA46F2F585}"/>
          </ac:spMkLst>
        </pc:spChg>
      </pc:sldChg>
      <pc:sldChg chg="modSp mod">
        <pc:chgData name="Franciscos Lopes" userId="301bf8ffd5474317" providerId="LiveId" clId="{CEA23813-C34B-404A-8820-7E721B141FEA}" dt="2022-03-06T20:53:38.765" v="2999" actId="20577"/>
        <pc:sldMkLst>
          <pc:docMk/>
          <pc:sldMk cId="1950067646" sldId="268"/>
        </pc:sldMkLst>
        <pc:spChg chg="mod">
          <ac:chgData name="Franciscos Lopes" userId="301bf8ffd5474317" providerId="LiveId" clId="{CEA23813-C34B-404A-8820-7E721B141FEA}" dt="2022-03-06T20:53:38.765" v="2999" actId="20577"/>
          <ac:spMkLst>
            <pc:docMk/>
            <pc:sldMk cId="1950067646" sldId="268"/>
            <ac:spMk id="3" creationId="{FCDA2A35-4F00-43DD-9FB6-E8F3CF6AD7BE}"/>
          </ac:spMkLst>
        </pc:spChg>
      </pc:sldChg>
      <pc:sldChg chg="addSp modSp mod ord">
        <pc:chgData name="Franciscos Lopes" userId="301bf8ffd5474317" providerId="LiveId" clId="{CEA23813-C34B-404A-8820-7E721B141FEA}" dt="2022-03-06T20:46:18.078" v="2978" actId="20577"/>
        <pc:sldMkLst>
          <pc:docMk/>
          <pc:sldMk cId="2676648772" sldId="269"/>
        </pc:sldMkLst>
        <pc:spChg chg="mod">
          <ac:chgData name="Franciscos Lopes" userId="301bf8ffd5474317" providerId="LiveId" clId="{CEA23813-C34B-404A-8820-7E721B141FEA}" dt="2022-03-06T20:46:18.078" v="2978" actId="20577"/>
          <ac:spMkLst>
            <pc:docMk/>
            <pc:sldMk cId="2676648772" sldId="269"/>
            <ac:spMk id="3" creationId="{A22393A1-EB35-48D1-A1E7-3EA2634A806C}"/>
          </ac:spMkLst>
        </pc:spChg>
        <pc:spChg chg="add mod">
          <ac:chgData name="Franciscos Lopes" userId="301bf8ffd5474317" providerId="LiveId" clId="{CEA23813-C34B-404A-8820-7E721B141FEA}" dt="2022-03-02T23:08:45.819" v="1434" actId="20577"/>
          <ac:spMkLst>
            <pc:docMk/>
            <pc:sldMk cId="2676648772" sldId="269"/>
            <ac:spMk id="10" creationId="{A5B127AE-0A4B-43F9-BCD5-C15AE18D2E1A}"/>
          </ac:spMkLst>
        </pc:spChg>
        <pc:spChg chg="add mod">
          <ac:chgData name="Franciscos Lopes" userId="301bf8ffd5474317" providerId="LiveId" clId="{CEA23813-C34B-404A-8820-7E721B141FEA}" dt="2022-03-06T19:37:13.130" v="2745" actId="1076"/>
          <ac:spMkLst>
            <pc:docMk/>
            <pc:sldMk cId="2676648772" sldId="269"/>
            <ac:spMk id="14" creationId="{9110BE01-DA6C-4284-ACF9-23612C975349}"/>
          </ac:spMkLst>
        </pc:spChg>
      </pc:sldChg>
      <pc:sldChg chg="addSp delSp modSp add mod ord">
        <pc:chgData name="Franciscos Lopes" userId="301bf8ffd5474317" providerId="LiveId" clId="{CEA23813-C34B-404A-8820-7E721B141FEA}" dt="2022-03-02T20:03:13.223" v="784" actId="1440"/>
        <pc:sldMkLst>
          <pc:docMk/>
          <pc:sldMk cId="3174550116" sldId="270"/>
        </pc:sldMkLst>
        <pc:spChg chg="mod">
          <ac:chgData name="Franciscos Lopes" userId="301bf8ffd5474317" providerId="LiveId" clId="{CEA23813-C34B-404A-8820-7E721B141FEA}" dt="2022-02-22T23:48:01.475" v="67" actId="20577"/>
          <ac:spMkLst>
            <pc:docMk/>
            <pc:sldMk cId="3174550116" sldId="270"/>
            <ac:spMk id="2" creationId="{D5CDD432-BB6F-4DA2-9BF2-DF120CC44E5F}"/>
          </ac:spMkLst>
        </pc:spChg>
        <pc:spChg chg="del">
          <ac:chgData name="Franciscos Lopes" userId="301bf8ffd5474317" providerId="LiveId" clId="{CEA23813-C34B-404A-8820-7E721B141FEA}" dt="2022-02-22T23:48:09.238" v="70" actId="478"/>
          <ac:spMkLst>
            <pc:docMk/>
            <pc:sldMk cId="3174550116" sldId="270"/>
            <ac:spMk id="3" creationId="{F783768E-071A-44AD-A6F3-007D5DD9C9BF}"/>
          </ac:spMkLst>
        </pc:spChg>
        <pc:spChg chg="add del mod">
          <ac:chgData name="Franciscos Lopes" userId="301bf8ffd5474317" providerId="LiveId" clId="{CEA23813-C34B-404A-8820-7E721B141FEA}" dt="2022-02-22T23:48:15.042" v="71" actId="478"/>
          <ac:spMkLst>
            <pc:docMk/>
            <pc:sldMk cId="3174550116" sldId="270"/>
            <ac:spMk id="7" creationId="{D3904A26-D5B0-4489-8697-0FDC396B4502}"/>
          </ac:spMkLst>
        </pc:spChg>
        <pc:picChg chg="del mod">
          <ac:chgData name="Franciscos Lopes" userId="301bf8ffd5474317" providerId="LiveId" clId="{CEA23813-C34B-404A-8820-7E721B141FEA}" dt="2022-02-22T23:48:04.628" v="69" actId="478"/>
          <ac:picMkLst>
            <pc:docMk/>
            <pc:sldMk cId="3174550116" sldId="270"/>
            <ac:picMk id="5" creationId="{16AB0002-E2E0-4784-9E39-4E320B712436}"/>
          </ac:picMkLst>
        </pc:picChg>
        <pc:picChg chg="add mod">
          <ac:chgData name="Franciscos Lopes" userId="301bf8ffd5474317" providerId="LiveId" clId="{CEA23813-C34B-404A-8820-7E721B141FEA}" dt="2022-03-02T20:03:07.114" v="782" actId="1440"/>
          <ac:picMkLst>
            <pc:docMk/>
            <pc:sldMk cId="3174550116" sldId="270"/>
            <ac:picMk id="8" creationId="{B54947D2-F88D-46AE-93C6-FC67A51FA526}"/>
          </ac:picMkLst>
        </pc:picChg>
        <pc:picChg chg="add mod">
          <ac:chgData name="Franciscos Lopes" userId="301bf8ffd5474317" providerId="LiveId" clId="{CEA23813-C34B-404A-8820-7E721B141FEA}" dt="2022-03-02T20:03:09.590" v="783" actId="1440"/>
          <ac:picMkLst>
            <pc:docMk/>
            <pc:sldMk cId="3174550116" sldId="270"/>
            <ac:picMk id="9" creationId="{9EBB1770-9E34-45C7-8E31-5763908A73C1}"/>
          </ac:picMkLst>
        </pc:picChg>
        <pc:picChg chg="add del mod">
          <ac:chgData name="Franciscos Lopes" userId="301bf8ffd5474317" providerId="LiveId" clId="{CEA23813-C34B-404A-8820-7E721B141FEA}" dt="2022-02-22T23:51:05.667" v="86" actId="478"/>
          <ac:picMkLst>
            <pc:docMk/>
            <pc:sldMk cId="3174550116" sldId="270"/>
            <ac:picMk id="10" creationId="{D39D8480-7D0D-4CBD-A65B-C4D799CC95A2}"/>
          </ac:picMkLst>
        </pc:picChg>
        <pc:picChg chg="add mod modCrop">
          <ac:chgData name="Franciscos Lopes" userId="301bf8ffd5474317" providerId="LiveId" clId="{CEA23813-C34B-404A-8820-7E721B141FEA}" dt="2022-03-02T20:03:13.223" v="784" actId="1440"/>
          <ac:picMkLst>
            <pc:docMk/>
            <pc:sldMk cId="3174550116" sldId="270"/>
            <ac:picMk id="11" creationId="{585E1AF3-FC1B-4DDF-938C-ADE57D9BE0C6}"/>
          </ac:picMkLst>
        </pc:picChg>
      </pc:sldChg>
      <pc:sldChg chg="addSp delSp modSp add mod modAnim">
        <pc:chgData name="Franciscos Lopes" userId="301bf8ffd5474317" providerId="LiveId" clId="{CEA23813-C34B-404A-8820-7E721B141FEA}" dt="2022-03-06T20:55:59.148" v="3079" actId="20577"/>
        <pc:sldMkLst>
          <pc:docMk/>
          <pc:sldMk cId="1589441026" sldId="271"/>
        </pc:sldMkLst>
        <pc:spChg chg="mod">
          <ac:chgData name="Franciscos Lopes" userId="301bf8ffd5474317" providerId="LiveId" clId="{CEA23813-C34B-404A-8820-7E721B141FEA}" dt="2022-03-02T23:45:36.163" v="1949" actId="313"/>
          <ac:spMkLst>
            <pc:docMk/>
            <pc:sldMk cId="1589441026" sldId="271"/>
            <ac:spMk id="2" creationId="{F9DF10B7-CF83-4213-8456-186A129FE304}"/>
          </ac:spMkLst>
        </pc:spChg>
        <pc:spChg chg="add del mod">
          <ac:chgData name="Franciscos Lopes" userId="301bf8ffd5474317" providerId="LiveId" clId="{CEA23813-C34B-404A-8820-7E721B141FEA}" dt="2022-02-22T23:58:13.060" v="148" actId="478"/>
          <ac:spMkLst>
            <pc:docMk/>
            <pc:sldMk cId="1589441026" sldId="271"/>
            <ac:spMk id="4" creationId="{84CA22CF-0A8C-416D-922A-76C91C59B4FB}"/>
          </ac:spMkLst>
        </pc:spChg>
        <pc:spChg chg="mod">
          <ac:chgData name="Franciscos Lopes" userId="301bf8ffd5474317" providerId="LiveId" clId="{CEA23813-C34B-404A-8820-7E721B141FEA}" dt="2022-03-06T20:55:59.148" v="3079" actId="20577"/>
          <ac:spMkLst>
            <pc:docMk/>
            <pc:sldMk cId="1589441026" sldId="271"/>
            <ac:spMk id="6" creationId="{BF307639-2A88-47F0-A24A-E30EF769FE9A}"/>
          </ac:spMkLst>
        </pc:spChg>
        <pc:spChg chg="add del mod">
          <ac:chgData name="Franciscos Lopes" userId="301bf8ffd5474317" providerId="LiveId" clId="{CEA23813-C34B-404A-8820-7E721B141FEA}" dt="2022-02-22T23:58:32.096" v="153" actId="478"/>
          <ac:spMkLst>
            <pc:docMk/>
            <pc:sldMk cId="1589441026" sldId="271"/>
            <ac:spMk id="8" creationId="{2D63C66F-89A1-4C2A-B4E1-1B53F22D2DD9}"/>
          </ac:spMkLst>
        </pc:spChg>
        <pc:spChg chg="del">
          <ac:chgData name="Franciscos Lopes" userId="301bf8ffd5474317" providerId="LiveId" clId="{CEA23813-C34B-404A-8820-7E721B141FEA}" dt="2022-02-22T23:58:23.636" v="151" actId="478"/>
          <ac:spMkLst>
            <pc:docMk/>
            <pc:sldMk cId="1589441026" sldId="271"/>
            <ac:spMk id="9" creationId="{E4A0346D-5DFC-4C82-8B40-BE4082926D37}"/>
          </ac:spMkLst>
        </pc:spChg>
        <pc:picChg chg="add mod">
          <ac:chgData name="Franciscos Lopes" userId="301bf8ffd5474317" providerId="LiveId" clId="{CEA23813-C34B-404A-8820-7E721B141FEA}" dt="2022-03-02T23:01:19.034" v="1349" actId="1076"/>
          <ac:picMkLst>
            <pc:docMk/>
            <pc:sldMk cId="1589441026" sldId="271"/>
            <ac:picMk id="3" creationId="{C3AA1EF5-1BFA-41DF-B9E3-AD39E56740A3}"/>
          </ac:picMkLst>
        </pc:picChg>
        <pc:picChg chg="mod">
          <ac:chgData name="Franciscos Lopes" userId="301bf8ffd5474317" providerId="LiveId" clId="{CEA23813-C34B-404A-8820-7E721B141FEA}" dt="2022-02-28T09:52:25.271" v="777" actId="1076"/>
          <ac:picMkLst>
            <pc:docMk/>
            <pc:sldMk cId="1589441026" sldId="271"/>
            <ac:picMk id="7" creationId="{7881ED3A-5A2D-4949-A9C0-D1699AD2B2ED}"/>
          </ac:picMkLst>
        </pc:picChg>
        <pc:picChg chg="del">
          <ac:chgData name="Franciscos Lopes" userId="301bf8ffd5474317" providerId="LiveId" clId="{CEA23813-C34B-404A-8820-7E721B141FEA}" dt="2022-02-22T23:58:04.829" v="147" actId="478"/>
          <ac:picMkLst>
            <pc:docMk/>
            <pc:sldMk cId="1589441026" sldId="271"/>
            <ac:picMk id="10" creationId="{168C7A39-0D05-42BE-8EB4-76DE9108AF9E}"/>
          </ac:picMkLst>
        </pc:picChg>
        <pc:picChg chg="add mod">
          <ac:chgData name="Franciscos Lopes" userId="301bf8ffd5474317" providerId="LiveId" clId="{CEA23813-C34B-404A-8820-7E721B141FEA}" dt="2022-03-02T23:01:21.570" v="1350" actId="1076"/>
          <ac:picMkLst>
            <pc:docMk/>
            <pc:sldMk cId="1589441026" sldId="271"/>
            <ac:picMk id="11" creationId="{3775071D-293E-4CB7-B2B6-A2ACCA456E3B}"/>
          </ac:picMkLst>
        </pc:picChg>
        <pc:picChg chg="add mod">
          <ac:chgData name="Franciscos Lopes" userId="301bf8ffd5474317" providerId="LiveId" clId="{CEA23813-C34B-404A-8820-7E721B141FEA}" dt="2022-03-02T23:01:02.964" v="1348" actId="1076"/>
          <ac:picMkLst>
            <pc:docMk/>
            <pc:sldMk cId="1589441026" sldId="271"/>
            <ac:picMk id="12" creationId="{65D0013A-2ADE-4B28-81DE-8446BFF0BEB8}"/>
          </ac:picMkLst>
        </pc:picChg>
        <pc:picChg chg="del">
          <ac:chgData name="Franciscos Lopes" userId="301bf8ffd5474317" providerId="LiveId" clId="{CEA23813-C34B-404A-8820-7E721B141FEA}" dt="2022-02-22T23:58:27.591" v="152" actId="478"/>
          <ac:picMkLst>
            <pc:docMk/>
            <pc:sldMk cId="1589441026" sldId="271"/>
            <ac:picMk id="13" creationId="{001586B6-4E87-4C1C-AA2D-4341623A3513}"/>
          </ac:picMkLst>
        </pc:picChg>
        <pc:picChg chg="add mod">
          <ac:chgData name="Franciscos Lopes" userId="301bf8ffd5474317" providerId="LiveId" clId="{CEA23813-C34B-404A-8820-7E721B141FEA}" dt="2022-03-02T23:00:51.634" v="1346" actId="1076"/>
          <ac:picMkLst>
            <pc:docMk/>
            <pc:sldMk cId="1589441026" sldId="271"/>
            <ac:picMk id="14" creationId="{585F3D01-A906-4FD1-BA45-2BB52C2D51CC}"/>
          </ac:picMkLst>
        </pc:picChg>
        <pc:picChg chg="add del mod">
          <ac:chgData name="Franciscos Lopes" userId="301bf8ffd5474317" providerId="LiveId" clId="{CEA23813-C34B-404A-8820-7E721B141FEA}" dt="2022-03-02T21:54:43.244" v="1154" actId="478"/>
          <ac:picMkLst>
            <pc:docMk/>
            <pc:sldMk cId="1589441026" sldId="271"/>
            <ac:picMk id="15" creationId="{164EE7DE-A612-4305-B4F0-72CF748A50AE}"/>
          </ac:picMkLst>
        </pc:picChg>
      </pc:sldChg>
      <pc:sldChg chg="add del">
        <pc:chgData name="Franciscos Lopes" userId="301bf8ffd5474317" providerId="LiveId" clId="{CEA23813-C34B-404A-8820-7E721B141FEA}" dt="2022-02-23T00:01:58.911" v="203"/>
        <pc:sldMkLst>
          <pc:docMk/>
          <pc:sldMk cId="1152219898" sldId="272"/>
        </pc:sldMkLst>
      </pc:sldChg>
      <pc:sldChg chg="addSp delSp modSp add mod">
        <pc:chgData name="Franciscos Lopes" userId="301bf8ffd5474317" providerId="LiveId" clId="{CEA23813-C34B-404A-8820-7E721B141FEA}" dt="2022-03-02T21:57:26.430" v="1172" actId="1076"/>
        <pc:sldMkLst>
          <pc:docMk/>
          <pc:sldMk cId="3640813033" sldId="272"/>
        </pc:sldMkLst>
        <pc:spChg chg="mod">
          <ac:chgData name="Franciscos Lopes" userId="301bf8ffd5474317" providerId="LiveId" clId="{CEA23813-C34B-404A-8820-7E721B141FEA}" dt="2022-02-23T00:05:04.566" v="225" actId="20577"/>
          <ac:spMkLst>
            <pc:docMk/>
            <pc:sldMk cId="3640813033" sldId="272"/>
            <ac:spMk id="2" creationId="{D5CDD432-BB6F-4DA2-9BF2-DF120CC44E5F}"/>
          </ac:spMkLst>
        </pc:spChg>
        <pc:spChg chg="mod">
          <ac:chgData name="Franciscos Lopes" userId="301bf8ffd5474317" providerId="LiveId" clId="{CEA23813-C34B-404A-8820-7E721B141FEA}" dt="2022-03-02T21:57:26.430" v="1172" actId="1076"/>
          <ac:spMkLst>
            <pc:docMk/>
            <pc:sldMk cId="3640813033" sldId="272"/>
            <ac:spMk id="3" creationId="{F783768E-071A-44AD-A6F3-007D5DD9C9BF}"/>
          </ac:spMkLst>
        </pc:spChg>
        <pc:picChg chg="mod">
          <ac:chgData name="Franciscos Lopes" userId="301bf8ffd5474317" providerId="LiveId" clId="{CEA23813-C34B-404A-8820-7E721B141FEA}" dt="2022-02-23T00:14:12.691" v="264" actId="1036"/>
          <ac:picMkLst>
            <pc:docMk/>
            <pc:sldMk cId="3640813033" sldId="272"/>
            <ac:picMk id="4" creationId="{2881686C-E6DA-45A1-B8C6-8D95C24C270A}"/>
          </ac:picMkLst>
        </pc:picChg>
        <pc:picChg chg="add del">
          <ac:chgData name="Franciscos Lopes" userId="301bf8ffd5474317" providerId="LiveId" clId="{CEA23813-C34B-404A-8820-7E721B141FEA}" dt="2022-02-23T00:14:15.009" v="266" actId="478"/>
          <ac:picMkLst>
            <pc:docMk/>
            <pc:sldMk cId="3640813033" sldId="272"/>
            <ac:picMk id="5" creationId="{16AB0002-E2E0-4784-9E39-4E320B712436}"/>
          </ac:picMkLst>
        </pc:picChg>
      </pc:sldChg>
      <pc:sldChg chg="addSp delSp modSp new mod setBg modAnim">
        <pc:chgData name="Franciscos Lopes" userId="301bf8ffd5474317" providerId="LiveId" clId="{CEA23813-C34B-404A-8820-7E721B141FEA}" dt="2022-03-06T20:54:13.601" v="3004" actId="20577"/>
        <pc:sldMkLst>
          <pc:docMk/>
          <pc:sldMk cId="92893861" sldId="273"/>
        </pc:sldMkLst>
        <pc:spChg chg="mod">
          <ac:chgData name="Franciscos Lopes" userId="301bf8ffd5474317" providerId="LiveId" clId="{CEA23813-C34B-404A-8820-7E721B141FEA}" dt="2022-03-06T20:54:13.601" v="3004" actId="20577"/>
          <ac:spMkLst>
            <pc:docMk/>
            <pc:sldMk cId="92893861" sldId="273"/>
            <ac:spMk id="2" creationId="{D8167392-702C-46A9-A30C-C40CBBA7BFB8}"/>
          </ac:spMkLst>
        </pc:spChg>
        <pc:spChg chg="del mod">
          <ac:chgData name="Franciscos Lopes" userId="301bf8ffd5474317" providerId="LiveId" clId="{CEA23813-C34B-404A-8820-7E721B141FEA}" dt="2022-03-06T20:54:03.447" v="3001" actId="478"/>
          <ac:spMkLst>
            <pc:docMk/>
            <pc:sldMk cId="92893861" sldId="273"/>
            <ac:spMk id="3" creationId="{30019B4A-3209-4766-A17A-141CE159956A}"/>
          </ac:spMkLst>
        </pc:spChg>
        <pc:spChg chg="add">
          <ac:chgData name="Franciscos Lopes" userId="301bf8ffd5474317" providerId="LiveId" clId="{CEA23813-C34B-404A-8820-7E721B141FEA}" dt="2022-03-02T22:57:09.156" v="1331" actId="26606"/>
          <ac:spMkLst>
            <pc:docMk/>
            <pc:sldMk cId="92893861" sldId="273"/>
            <ac:spMk id="11" creationId="{60DB02BD-FF61-4042-BC21-4EFF543EC0C3}"/>
          </ac:spMkLst>
        </pc:spChg>
        <pc:spChg chg="add">
          <ac:chgData name="Franciscos Lopes" userId="301bf8ffd5474317" providerId="LiveId" clId="{CEA23813-C34B-404A-8820-7E721B141FEA}" dt="2022-03-02T22:57:09.156" v="1331" actId="26606"/>
          <ac:spMkLst>
            <pc:docMk/>
            <pc:sldMk cId="92893861" sldId="273"/>
            <ac:spMk id="13" creationId="{5811A85E-38EA-465A-84F9-6230CF743E76}"/>
          </ac:spMkLst>
        </pc:spChg>
        <pc:spChg chg="add">
          <ac:chgData name="Franciscos Lopes" userId="301bf8ffd5474317" providerId="LiveId" clId="{CEA23813-C34B-404A-8820-7E721B141FEA}" dt="2022-03-02T22:57:09.156" v="1331" actId="26606"/>
          <ac:spMkLst>
            <pc:docMk/>
            <pc:sldMk cId="92893861" sldId="273"/>
            <ac:spMk id="15" creationId="{866290A3-7E80-441D-AA1E-5263326B1657}"/>
          </ac:spMkLst>
        </pc:spChg>
        <pc:picChg chg="add del mod">
          <ac:chgData name="Franciscos Lopes" userId="301bf8ffd5474317" providerId="LiveId" clId="{CEA23813-C34B-404A-8820-7E721B141FEA}" dt="2022-03-02T22:01:42.078" v="1252" actId="21"/>
          <ac:picMkLst>
            <pc:docMk/>
            <pc:sldMk cId="92893861" sldId="273"/>
            <ac:picMk id="4" creationId="{FB425CB1-2893-4628-97F4-3482EEAD9D18}"/>
          </ac:picMkLst>
        </pc:picChg>
        <pc:picChg chg="add mod">
          <ac:chgData name="Franciscos Lopes" userId="301bf8ffd5474317" providerId="LiveId" clId="{CEA23813-C34B-404A-8820-7E721B141FEA}" dt="2022-03-02T22:57:09.156" v="1331" actId="26606"/>
          <ac:picMkLst>
            <pc:docMk/>
            <pc:sldMk cId="92893861" sldId="273"/>
            <ac:picMk id="5" creationId="{EB11D889-539F-4508-A32B-6D8FD35D529A}"/>
          </ac:picMkLst>
        </pc:picChg>
        <pc:picChg chg="add mod">
          <ac:chgData name="Franciscos Lopes" userId="301bf8ffd5474317" providerId="LiveId" clId="{CEA23813-C34B-404A-8820-7E721B141FEA}" dt="2022-03-02T22:57:18.484" v="1333" actId="1076"/>
          <ac:picMkLst>
            <pc:docMk/>
            <pc:sldMk cId="92893861" sldId="273"/>
            <ac:picMk id="6" creationId="{A13F96D2-B7FC-43D8-BFD5-520E630D9234}"/>
          </ac:picMkLst>
        </pc:picChg>
      </pc:sldChg>
      <pc:sldChg chg="addSp delSp modSp add mod setBg delAnim modAnim">
        <pc:chgData name="Franciscos Lopes" userId="301bf8ffd5474317" providerId="LiveId" clId="{CEA23813-C34B-404A-8820-7E721B141FEA}" dt="2022-03-06T20:52:41.098" v="2989" actId="1076"/>
        <pc:sldMkLst>
          <pc:docMk/>
          <pc:sldMk cId="4084005463" sldId="274"/>
        </pc:sldMkLst>
        <pc:spChg chg="mod">
          <ac:chgData name="Franciscos Lopes" userId="301bf8ffd5474317" providerId="LiveId" clId="{CEA23813-C34B-404A-8820-7E721B141FEA}" dt="2022-03-06T20:52:17.386" v="2984" actId="1076"/>
          <ac:spMkLst>
            <pc:docMk/>
            <pc:sldMk cId="4084005463" sldId="274"/>
            <ac:spMk id="2" creationId="{D8167392-702C-46A9-A30C-C40CBBA7BFB8}"/>
          </ac:spMkLst>
        </pc:spChg>
        <pc:spChg chg="del mod">
          <ac:chgData name="Franciscos Lopes" userId="301bf8ffd5474317" providerId="LiveId" clId="{CEA23813-C34B-404A-8820-7E721B141FEA}" dt="2022-03-06T20:52:09.678" v="2982" actId="478"/>
          <ac:spMkLst>
            <pc:docMk/>
            <pc:sldMk cId="4084005463" sldId="274"/>
            <ac:spMk id="3" creationId="{30019B4A-3209-4766-A17A-141CE159956A}"/>
          </ac:spMkLst>
        </pc:spChg>
        <pc:spChg chg="add del mod">
          <ac:chgData name="Franciscos Lopes" userId="301bf8ffd5474317" providerId="LiveId" clId="{CEA23813-C34B-404A-8820-7E721B141FEA}" dt="2022-03-06T20:52:12.175" v="2983" actId="478"/>
          <ac:spMkLst>
            <pc:docMk/>
            <pc:sldMk cId="4084005463" sldId="274"/>
            <ac:spMk id="5" creationId="{9D66C47D-700F-4F0F-8B6C-3B1B99894AB1}"/>
          </ac:spMkLst>
        </pc:spChg>
        <pc:spChg chg="add del">
          <ac:chgData name="Franciscos Lopes" userId="301bf8ffd5474317" providerId="LiveId" clId="{CEA23813-C34B-404A-8820-7E721B141FEA}" dt="2022-03-02T22:57:40.499" v="1335" actId="26606"/>
          <ac:spMkLst>
            <pc:docMk/>
            <pc:sldMk cId="4084005463" sldId="274"/>
            <ac:spMk id="13" creationId="{60DB02BD-FF61-4042-BC21-4EFF543EC0C3}"/>
          </ac:spMkLst>
        </pc:spChg>
        <pc:spChg chg="add del">
          <ac:chgData name="Franciscos Lopes" userId="301bf8ffd5474317" providerId="LiveId" clId="{CEA23813-C34B-404A-8820-7E721B141FEA}" dt="2022-03-02T22:57:40.499" v="1335" actId="26606"/>
          <ac:spMkLst>
            <pc:docMk/>
            <pc:sldMk cId="4084005463" sldId="274"/>
            <ac:spMk id="15" creationId="{5811A85E-38EA-465A-84F9-6230CF743E76}"/>
          </ac:spMkLst>
        </pc:spChg>
        <pc:spChg chg="add del">
          <ac:chgData name="Franciscos Lopes" userId="301bf8ffd5474317" providerId="LiveId" clId="{CEA23813-C34B-404A-8820-7E721B141FEA}" dt="2022-03-02T22:57:40.499" v="1335" actId="26606"/>
          <ac:spMkLst>
            <pc:docMk/>
            <pc:sldMk cId="4084005463" sldId="274"/>
            <ac:spMk id="17" creationId="{866290A3-7E80-441D-AA1E-5263326B1657}"/>
          </ac:spMkLst>
        </pc:spChg>
        <pc:spChg chg="add">
          <ac:chgData name="Franciscos Lopes" userId="301bf8ffd5474317" providerId="LiveId" clId="{CEA23813-C34B-404A-8820-7E721B141FEA}" dt="2022-03-02T22:57:40.530" v="1336" actId="26606"/>
          <ac:spMkLst>
            <pc:docMk/>
            <pc:sldMk cId="4084005463" sldId="274"/>
            <ac:spMk id="19" creationId="{08B47EB3-2327-4B83-885D-1A973B1035EC}"/>
          </ac:spMkLst>
        </pc:spChg>
        <pc:spChg chg="add">
          <ac:chgData name="Franciscos Lopes" userId="301bf8ffd5474317" providerId="LiveId" clId="{CEA23813-C34B-404A-8820-7E721B141FEA}" dt="2022-03-02T22:57:40.530" v="1336" actId="26606"/>
          <ac:spMkLst>
            <pc:docMk/>
            <pc:sldMk cId="4084005463" sldId="274"/>
            <ac:spMk id="20" creationId="{6B0479F5-59EA-43F3-BAFC-2606376EB662}"/>
          </ac:spMkLst>
        </pc:spChg>
        <pc:spChg chg="add">
          <ac:chgData name="Franciscos Lopes" userId="301bf8ffd5474317" providerId="LiveId" clId="{CEA23813-C34B-404A-8820-7E721B141FEA}" dt="2022-03-02T22:57:40.530" v="1336" actId="26606"/>
          <ac:spMkLst>
            <pc:docMk/>
            <pc:sldMk cId="4084005463" sldId="274"/>
            <ac:spMk id="21" creationId="{28F38302-0411-4C02-A968-5BE487CB52F8}"/>
          </ac:spMkLst>
        </pc:spChg>
        <pc:spChg chg="add">
          <ac:chgData name="Franciscos Lopes" userId="301bf8ffd5474317" providerId="LiveId" clId="{CEA23813-C34B-404A-8820-7E721B141FEA}" dt="2022-03-02T22:57:40.530" v="1336" actId="26606"/>
          <ac:spMkLst>
            <pc:docMk/>
            <pc:sldMk cId="4084005463" sldId="274"/>
            <ac:spMk id="22" creationId="{B2FBDB18-449B-4AC4-8813-45B35E1740DB}"/>
          </ac:spMkLst>
        </pc:spChg>
        <pc:spChg chg="add">
          <ac:chgData name="Franciscos Lopes" userId="301bf8ffd5474317" providerId="LiveId" clId="{CEA23813-C34B-404A-8820-7E721B141FEA}" dt="2022-03-02T22:57:40.530" v="1336" actId="26606"/>
          <ac:spMkLst>
            <pc:docMk/>
            <pc:sldMk cId="4084005463" sldId="274"/>
            <ac:spMk id="23" creationId="{6BE5DED6-1669-479D-BEF4-66046883A9A9}"/>
          </ac:spMkLst>
        </pc:spChg>
        <pc:picChg chg="del">
          <ac:chgData name="Franciscos Lopes" userId="301bf8ffd5474317" providerId="LiveId" clId="{CEA23813-C34B-404A-8820-7E721B141FEA}" dt="2022-03-02T22:04:41.746" v="1273" actId="478"/>
          <ac:picMkLst>
            <pc:docMk/>
            <pc:sldMk cId="4084005463" sldId="274"/>
            <ac:picMk id="5" creationId="{EB11D889-539F-4508-A32B-6D8FD35D529A}"/>
          </ac:picMkLst>
        </pc:picChg>
        <pc:picChg chg="del">
          <ac:chgData name="Franciscos Lopes" userId="301bf8ffd5474317" providerId="LiveId" clId="{CEA23813-C34B-404A-8820-7E721B141FEA}" dt="2022-03-02T22:05:57.061" v="1281" actId="478"/>
          <ac:picMkLst>
            <pc:docMk/>
            <pc:sldMk cId="4084005463" sldId="274"/>
            <ac:picMk id="6" creationId="{A13F96D2-B7FC-43D8-BFD5-520E630D9234}"/>
          </ac:picMkLst>
        </pc:picChg>
        <pc:picChg chg="add mod ord">
          <ac:chgData name="Franciscos Lopes" userId="301bf8ffd5474317" providerId="LiveId" clId="{CEA23813-C34B-404A-8820-7E721B141FEA}" dt="2022-03-02T22:57:56.315" v="1342" actId="1076"/>
          <ac:picMkLst>
            <pc:docMk/>
            <pc:sldMk cId="4084005463" sldId="274"/>
            <ac:picMk id="7" creationId="{C2DFC538-6951-4392-984E-197A843F38C5}"/>
          </ac:picMkLst>
        </pc:picChg>
        <pc:picChg chg="add mod ord">
          <ac:chgData name="Franciscos Lopes" userId="301bf8ffd5474317" providerId="LiveId" clId="{CEA23813-C34B-404A-8820-7E721B141FEA}" dt="2022-03-06T20:52:41.098" v="2989" actId="1076"/>
          <ac:picMkLst>
            <pc:docMk/>
            <pc:sldMk cId="4084005463" sldId="274"/>
            <ac:picMk id="8" creationId="{6FA4040D-0C31-4404-9E42-7B305EAB74EF}"/>
          </ac:picMkLst>
        </pc:picChg>
        <pc:picChg chg="add mod">
          <ac:chgData name="Franciscos Lopes" userId="301bf8ffd5474317" providerId="LiveId" clId="{CEA23813-C34B-404A-8820-7E721B141FEA}" dt="2022-03-06T20:52:37.529" v="2988"/>
          <ac:picMkLst>
            <pc:docMk/>
            <pc:sldMk cId="4084005463" sldId="274"/>
            <ac:picMk id="13" creationId="{1F8357AB-FEBC-4122-AC74-0A5D9A174C2F}"/>
          </ac:picMkLst>
        </pc:picChg>
      </pc:sldChg>
      <pc:sldChg chg="addSp delSp modSp add mod setBg delAnim modAnim">
        <pc:chgData name="Franciscos Lopes" userId="301bf8ffd5474317" providerId="LiveId" clId="{CEA23813-C34B-404A-8820-7E721B141FEA}" dt="2022-03-02T22:17:44.429" v="1330" actId="1076"/>
        <pc:sldMkLst>
          <pc:docMk/>
          <pc:sldMk cId="2888283478" sldId="275"/>
        </pc:sldMkLst>
        <pc:spChg chg="mod">
          <ac:chgData name="Franciscos Lopes" userId="301bf8ffd5474317" providerId="LiveId" clId="{CEA23813-C34B-404A-8820-7E721B141FEA}" dt="2022-03-02T22:17:27.069" v="1325" actId="26606"/>
          <ac:spMkLst>
            <pc:docMk/>
            <pc:sldMk cId="2888283478" sldId="275"/>
            <ac:spMk id="2" creationId="{D8167392-702C-46A9-A30C-C40CBBA7BFB8}"/>
          </ac:spMkLst>
        </pc:spChg>
        <pc:spChg chg="del mod">
          <ac:chgData name="Franciscos Lopes" userId="301bf8ffd5474317" providerId="LiveId" clId="{CEA23813-C34B-404A-8820-7E721B141FEA}" dt="2022-03-02T22:15:27.506" v="1307"/>
          <ac:spMkLst>
            <pc:docMk/>
            <pc:sldMk cId="2888283478" sldId="275"/>
            <ac:spMk id="3" creationId="{30019B4A-3209-4766-A17A-141CE159956A}"/>
          </ac:spMkLst>
        </pc:spChg>
        <pc:spChg chg="add">
          <ac:chgData name="Franciscos Lopes" userId="301bf8ffd5474317" providerId="LiveId" clId="{CEA23813-C34B-404A-8820-7E721B141FEA}" dt="2022-03-02T22:17:27.069" v="1325" actId="26606"/>
          <ac:spMkLst>
            <pc:docMk/>
            <pc:sldMk cId="2888283478" sldId="275"/>
            <ac:spMk id="13" creationId="{6B0479F5-59EA-43F3-BAFC-2606376EB662}"/>
          </ac:spMkLst>
        </pc:spChg>
        <pc:spChg chg="add">
          <ac:chgData name="Franciscos Lopes" userId="301bf8ffd5474317" providerId="LiveId" clId="{CEA23813-C34B-404A-8820-7E721B141FEA}" dt="2022-03-02T22:17:27.069" v="1325" actId="26606"/>
          <ac:spMkLst>
            <pc:docMk/>
            <pc:sldMk cId="2888283478" sldId="275"/>
            <ac:spMk id="15" creationId="{B9F7A657-A936-48EC-851D-106D4F1B429C}"/>
          </ac:spMkLst>
        </pc:spChg>
        <pc:spChg chg="add">
          <ac:chgData name="Franciscos Lopes" userId="301bf8ffd5474317" providerId="LiveId" clId="{CEA23813-C34B-404A-8820-7E721B141FEA}" dt="2022-03-02T22:17:27.069" v="1325" actId="26606"/>
          <ac:spMkLst>
            <pc:docMk/>
            <pc:sldMk cId="2888283478" sldId="275"/>
            <ac:spMk id="17" creationId="{0D585759-3D5B-483A-8B7F-131E93727ED5}"/>
          </ac:spMkLst>
        </pc:spChg>
        <pc:spChg chg="add">
          <ac:chgData name="Franciscos Lopes" userId="301bf8ffd5474317" providerId="LiveId" clId="{CEA23813-C34B-404A-8820-7E721B141FEA}" dt="2022-03-02T22:17:27.069" v="1325" actId="26606"/>
          <ac:spMkLst>
            <pc:docMk/>
            <pc:sldMk cId="2888283478" sldId="275"/>
            <ac:spMk id="19" creationId="{D67957E4-F168-4C9F-98D0-2E1865C9A158}"/>
          </ac:spMkLst>
        </pc:spChg>
        <pc:spChg chg="add">
          <ac:chgData name="Franciscos Lopes" userId="301bf8ffd5474317" providerId="LiveId" clId="{CEA23813-C34B-404A-8820-7E721B141FEA}" dt="2022-03-02T22:17:27.069" v="1325" actId="26606"/>
          <ac:spMkLst>
            <pc:docMk/>
            <pc:sldMk cId="2888283478" sldId="275"/>
            <ac:spMk id="21" creationId="{3E83D9A9-D471-4D7B-B201-DE182EF2A804}"/>
          </ac:spMkLst>
        </pc:spChg>
        <pc:picChg chg="add mod">
          <ac:chgData name="Franciscos Lopes" userId="301bf8ffd5474317" providerId="LiveId" clId="{CEA23813-C34B-404A-8820-7E721B141FEA}" dt="2022-03-02T22:17:44.429" v="1330" actId="1076"/>
          <ac:picMkLst>
            <pc:docMk/>
            <pc:sldMk cId="2888283478" sldId="275"/>
            <ac:picMk id="4" creationId="{E6492BAD-AED3-4CBA-A0EC-C6B09CBCE806}"/>
          </ac:picMkLst>
        </pc:picChg>
        <pc:picChg chg="del">
          <ac:chgData name="Franciscos Lopes" userId="301bf8ffd5474317" providerId="LiveId" clId="{CEA23813-C34B-404A-8820-7E721B141FEA}" dt="2022-03-02T22:09:09.947" v="1305" actId="478"/>
          <ac:picMkLst>
            <pc:docMk/>
            <pc:sldMk cId="2888283478" sldId="275"/>
            <ac:picMk id="5" creationId="{EB11D889-539F-4508-A32B-6D8FD35D529A}"/>
          </ac:picMkLst>
        </pc:picChg>
        <pc:picChg chg="del">
          <ac:chgData name="Franciscos Lopes" userId="301bf8ffd5474317" providerId="LiveId" clId="{CEA23813-C34B-404A-8820-7E721B141FEA}" dt="2022-03-02T22:09:10.675" v="1306" actId="478"/>
          <ac:picMkLst>
            <pc:docMk/>
            <pc:sldMk cId="2888283478" sldId="275"/>
            <ac:picMk id="6" creationId="{A13F96D2-B7FC-43D8-BFD5-520E630D9234}"/>
          </ac:picMkLst>
        </pc:picChg>
        <pc:picChg chg="add mod modCrop">
          <ac:chgData name="Franciscos Lopes" userId="301bf8ffd5474317" providerId="LiveId" clId="{CEA23813-C34B-404A-8820-7E721B141FEA}" dt="2022-03-02T22:17:32.621" v="1327" actId="14100"/>
          <ac:picMkLst>
            <pc:docMk/>
            <pc:sldMk cId="2888283478" sldId="275"/>
            <ac:picMk id="8" creationId="{00E9C277-FC3B-425F-BD9C-39454B20F077}"/>
          </ac:picMkLst>
        </pc:picChg>
      </pc:sldChg>
      <pc:sldChg chg="addSp delSp modSp add mod delAnim">
        <pc:chgData name="Franciscos Lopes" userId="301bf8ffd5474317" providerId="LiveId" clId="{CEA23813-C34B-404A-8820-7E721B141FEA}" dt="2022-03-02T23:15:22.051" v="1548" actId="1076"/>
        <pc:sldMkLst>
          <pc:docMk/>
          <pc:sldMk cId="3209853035" sldId="276"/>
        </pc:sldMkLst>
        <pc:spChg chg="mod">
          <ac:chgData name="Franciscos Lopes" userId="301bf8ffd5474317" providerId="LiveId" clId="{CEA23813-C34B-404A-8820-7E721B141FEA}" dt="2022-03-02T23:13:19.112" v="1524" actId="20577"/>
          <ac:spMkLst>
            <pc:docMk/>
            <pc:sldMk cId="3209853035" sldId="276"/>
            <ac:spMk id="2" creationId="{F9DF10B7-CF83-4213-8456-186A129FE304}"/>
          </ac:spMkLst>
        </pc:spChg>
        <pc:spChg chg="del mod">
          <ac:chgData name="Franciscos Lopes" userId="301bf8ffd5474317" providerId="LiveId" clId="{CEA23813-C34B-404A-8820-7E721B141FEA}" dt="2022-03-02T23:15:13.592" v="1545" actId="478"/>
          <ac:spMkLst>
            <pc:docMk/>
            <pc:sldMk cId="3209853035" sldId="276"/>
            <ac:spMk id="6" creationId="{BF307639-2A88-47F0-A24A-E30EF769FE9A}"/>
          </ac:spMkLst>
        </pc:spChg>
        <pc:picChg chg="del">
          <ac:chgData name="Franciscos Lopes" userId="301bf8ffd5474317" providerId="LiveId" clId="{CEA23813-C34B-404A-8820-7E721B141FEA}" dt="2022-03-02T23:13:34.381" v="1528" actId="478"/>
          <ac:picMkLst>
            <pc:docMk/>
            <pc:sldMk cId="3209853035" sldId="276"/>
            <ac:picMk id="3" creationId="{C3AA1EF5-1BFA-41DF-B9E3-AD39E56740A3}"/>
          </ac:picMkLst>
        </pc:picChg>
        <pc:picChg chg="add mod">
          <ac:chgData name="Franciscos Lopes" userId="301bf8ffd5474317" providerId="LiveId" clId="{CEA23813-C34B-404A-8820-7E721B141FEA}" dt="2022-03-02T23:15:16.818" v="1546" actId="1076"/>
          <ac:picMkLst>
            <pc:docMk/>
            <pc:sldMk cId="3209853035" sldId="276"/>
            <ac:picMk id="4" creationId="{CD0B5419-318A-4061-8F8C-3C01305065CF}"/>
          </ac:picMkLst>
        </pc:picChg>
        <pc:picChg chg="add mod">
          <ac:chgData name="Franciscos Lopes" userId="301bf8ffd5474317" providerId="LiveId" clId="{CEA23813-C34B-404A-8820-7E721B141FEA}" dt="2022-03-02T23:15:22.051" v="1548" actId="1076"/>
          <ac:picMkLst>
            <pc:docMk/>
            <pc:sldMk cId="3209853035" sldId="276"/>
            <ac:picMk id="5" creationId="{96B5AE58-F790-4817-B7A4-BA9EE7E8FAB9}"/>
          </ac:picMkLst>
        </pc:picChg>
        <pc:picChg chg="add mod">
          <ac:chgData name="Franciscos Lopes" userId="301bf8ffd5474317" providerId="LiveId" clId="{CEA23813-C34B-404A-8820-7E721B141FEA}" dt="2022-03-02T23:15:17.859" v="1547" actId="1076"/>
          <ac:picMkLst>
            <pc:docMk/>
            <pc:sldMk cId="3209853035" sldId="276"/>
            <ac:picMk id="8" creationId="{36088D69-E8F2-41E2-BC70-D6C430CDB2B9}"/>
          </ac:picMkLst>
        </pc:picChg>
        <pc:picChg chg="del">
          <ac:chgData name="Franciscos Lopes" userId="301bf8ffd5474317" providerId="LiveId" clId="{CEA23813-C34B-404A-8820-7E721B141FEA}" dt="2022-03-02T23:13:31.969" v="1527" actId="478"/>
          <ac:picMkLst>
            <pc:docMk/>
            <pc:sldMk cId="3209853035" sldId="276"/>
            <ac:picMk id="11" creationId="{3775071D-293E-4CB7-B2B6-A2ACCA456E3B}"/>
          </ac:picMkLst>
        </pc:picChg>
        <pc:picChg chg="del">
          <ac:chgData name="Franciscos Lopes" userId="301bf8ffd5474317" providerId="LiveId" clId="{CEA23813-C34B-404A-8820-7E721B141FEA}" dt="2022-03-02T23:13:26.500" v="1525" actId="478"/>
          <ac:picMkLst>
            <pc:docMk/>
            <pc:sldMk cId="3209853035" sldId="276"/>
            <ac:picMk id="12" creationId="{65D0013A-2ADE-4B28-81DE-8446BFF0BEB8}"/>
          </ac:picMkLst>
        </pc:picChg>
        <pc:picChg chg="del">
          <ac:chgData name="Franciscos Lopes" userId="301bf8ffd5474317" providerId="LiveId" clId="{CEA23813-C34B-404A-8820-7E721B141FEA}" dt="2022-03-02T23:13:29.640" v="1526" actId="478"/>
          <ac:picMkLst>
            <pc:docMk/>
            <pc:sldMk cId="3209853035" sldId="276"/>
            <ac:picMk id="14" creationId="{585F3D01-A906-4FD1-BA45-2BB52C2D51CC}"/>
          </ac:picMkLst>
        </pc:picChg>
      </pc:sldChg>
      <pc:sldChg chg="addSp delSp modSp add mod ord setBg">
        <pc:chgData name="Franciscos Lopes" userId="301bf8ffd5474317" providerId="LiveId" clId="{CEA23813-C34B-404A-8820-7E721B141FEA}" dt="2022-03-06T19:38:54.614" v="2763"/>
        <pc:sldMkLst>
          <pc:docMk/>
          <pc:sldMk cId="4086552315" sldId="277"/>
        </pc:sldMkLst>
        <pc:spChg chg="mod">
          <ac:chgData name="Franciscos Lopes" userId="301bf8ffd5474317" providerId="LiveId" clId="{CEA23813-C34B-404A-8820-7E721B141FEA}" dt="2022-03-03T20:05:02.341" v="2427" actId="1076"/>
          <ac:spMkLst>
            <pc:docMk/>
            <pc:sldMk cId="4086552315" sldId="277"/>
            <ac:spMk id="2" creationId="{F9DF10B7-CF83-4213-8456-186A129FE304}"/>
          </ac:spMkLst>
        </pc:spChg>
        <pc:spChg chg="add del">
          <ac:chgData name="Franciscos Lopes" userId="301bf8ffd5474317" providerId="LiveId" clId="{CEA23813-C34B-404A-8820-7E721B141FEA}" dt="2022-03-02T23:17:06.299" v="1594" actId="26606"/>
          <ac:spMkLst>
            <pc:docMk/>
            <pc:sldMk cId="4086552315" sldId="277"/>
            <ac:spMk id="14" creationId="{6B0479F5-59EA-43F3-BAFC-2606376EB662}"/>
          </ac:spMkLst>
        </pc:spChg>
        <pc:spChg chg="add del">
          <ac:chgData name="Franciscos Lopes" userId="301bf8ffd5474317" providerId="LiveId" clId="{CEA23813-C34B-404A-8820-7E721B141FEA}" dt="2022-03-02T23:17:06.299" v="1594" actId="26606"/>
          <ac:spMkLst>
            <pc:docMk/>
            <pc:sldMk cId="4086552315" sldId="277"/>
            <ac:spMk id="16" creationId="{90079F9F-0458-4E1F-8C66-3DC92F3184C0}"/>
          </ac:spMkLst>
        </pc:spChg>
        <pc:spChg chg="add del">
          <ac:chgData name="Franciscos Lopes" userId="301bf8ffd5474317" providerId="LiveId" clId="{CEA23813-C34B-404A-8820-7E721B141FEA}" dt="2022-03-02T23:17:06.299" v="1594" actId="26606"/>
          <ac:spMkLst>
            <pc:docMk/>
            <pc:sldMk cId="4086552315" sldId="277"/>
            <ac:spMk id="18" creationId="{8495009A-106E-4F1B-AC00-6E25656CE277}"/>
          </ac:spMkLst>
        </pc:spChg>
        <pc:spChg chg="add del">
          <ac:chgData name="Franciscos Lopes" userId="301bf8ffd5474317" providerId="LiveId" clId="{CEA23813-C34B-404A-8820-7E721B141FEA}" dt="2022-03-02T23:17:07.515" v="1596" actId="26606"/>
          <ac:spMkLst>
            <pc:docMk/>
            <pc:sldMk cId="4086552315" sldId="277"/>
            <ac:spMk id="20" creationId="{6B0479F5-59EA-43F3-BAFC-2606376EB662}"/>
          </ac:spMkLst>
        </pc:spChg>
        <pc:spChg chg="add del">
          <ac:chgData name="Franciscos Lopes" userId="301bf8ffd5474317" providerId="LiveId" clId="{CEA23813-C34B-404A-8820-7E721B141FEA}" dt="2022-03-02T23:17:07.515" v="1596" actId="26606"/>
          <ac:spMkLst>
            <pc:docMk/>
            <pc:sldMk cId="4086552315" sldId="277"/>
            <ac:spMk id="21" creationId="{207A3091-5921-4796-8962-F13613206989}"/>
          </ac:spMkLst>
        </pc:spChg>
        <pc:spChg chg="add del">
          <ac:chgData name="Franciscos Lopes" userId="301bf8ffd5474317" providerId="LiveId" clId="{CEA23813-C34B-404A-8820-7E721B141FEA}" dt="2022-03-02T23:17:07.515" v="1596" actId="26606"/>
          <ac:spMkLst>
            <pc:docMk/>
            <pc:sldMk cId="4086552315" sldId="277"/>
            <ac:spMk id="22" creationId="{125E0BD9-6B50-4AA7-BB36-DE5CC5F88F20}"/>
          </ac:spMkLst>
        </pc:spChg>
        <pc:spChg chg="add del">
          <ac:chgData name="Franciscos Lopes" userId="301bf8ffd5474317" providerId="LiveId" clId="{CEA23813-C34B-404A-8820-7E721B141FEA}" dt="2022-03-02T23:17:08.779" v="1598" actId="26606"/>
          <ac:spMkLst>
            <pc:docMk/>
            <pc:sldMk cId="4086552315" sldId="277"/>
            <ac:spMk id="24" creationId="{6B0479F5-59EA-43F3-BAFC-2606376EB662}"/>
          </ac:spMkLst>
        </pc:spChg>
        <pc:spChg chg="add del">
          <ac:chgData name="Franciscos Lopes" userId="301bf8ffd5474317" providerId="LiveId" clId="{CEA23813-C34B-404A-8820-7E721B141FEA}" dt="2022-03-02T23:17:08.779" v="1598" actId="26606"/>
          <ac:spMkLst>
            <pc:docMk/>
            <pc:sldMk cId="4086552315" sldId="277"/>
            <ac:spMk id="25" creationId="{B9F7A657-A936-48EC-851D-106D4F1B429C}"/>
          </ac:spMkLst>
        </pc:spChg>
        <pc:spChg chg="add del">
          <ac:chgData name="Franciscos Lopes" userId="301bf8ffd5474317" providerId="LiveId" clId="{CEA23813-C34B-404A-8820-7E721B141FEA}" dt="2022-03-02T23:17:08.779" v="1598" actId="26606"/>
          <ac:spMkLst>
            <pc:docMk/>
            <pc:sldMk cId="4086552315" sldId="277"/>
            <ac:spMk id="26" creationId="{0D585759-3D5B-483A-8B7F-131E93727ED5}"/>
          </ac:spMkLst>
        </pc:spChg>
        <pc:spChg chg="add del">
          <ac:chgData name="Franciscos Lopes" userId="301bf8ffd5474317" providerId="LiveId" clId="{CEA23813-C34B-404A-8820-7E721B141FEA}" dt="2022-03-02T23:17:10.291" v="1600" actId="26606"/>
          <ac:spMkLst>
            <pc:docMk/>
            <pc:sldMk cId="4086552315" sldId="277"/>
            <ac:spMk id="28" creationId="{6B0479F5-59EA-43F3-BAFC-2606376EB662}"/>
          </ac:spMkLst>
        </pc:spChg>
        <pc:spChg chg="add del">
          <ac:chgData name="Franciscos Lopes" userId="301bf8ffd5474317" providerId="LiveId" clId="{CEA23813-C34B-404A-8820-7E721B141FEA}" dt="2022-03-02T23:17:10.291" v="1600" actId="26606"/>
          <ac:spMkLst>
            <pc:docMk/>
            <pc:sldMk cId="4086552315" sldId="277"/>
            <ac:spMk id="29" creationId="{A2D09E29-DA9C-48B4-8529-45E27815C2B6}"/>
          </ac:spMkLst>
        </pc:spChg>
        <pc:spChg chg="add del">
          <ac:chgData name="Franciscos Lopes" userId="301bf8ffd5474317" providerId="LiveId" clId="{CEA23813-C34B-404A-8820-7E721B141FEA}" dt="2022-03-02T23:17:10.291" v="1600" actId="26606"/>
          <ac:spMkLst>
            <pc:docMk/>
            <pc:sldMk cId="4086552315" sldId="277"/>
            <ac:spMk id="30" creationId="{8E3844D4-5ADD-481B-AF9C-49AABAD25626}"/>
          </ac:spMkLst>
        </pc:spChg>
        <pc:spChg chg="add">
          <ac:chgData name="Franciscos Lopes" userId="301bf8ffd5474317" providerId="LiveId" clId="{CEA23813-C34B-404A-8820-7E721B141FEA}" dt="2022-03-02T23:17:10.306" v="1601" actId="26606"/>
          <ac:spMkLst>
            <pc:docMk/>
            <pc:sldMk cId="4086552315" sldId="277"/>
            <ac:spMk id="32" creationId="{6B0479F5-59EA-43F3-BAFC-2606376EB662}"/>
          </ac:spMkLst>
        </pc:spChg>
        <pc:spChg chg="add">
          <ac:chgData name="Franciscos Lopes" userId="301bf8ffd5474317" providerId="LiveId" clId="{CEA23813-C34B-404A-8820-7E721B141FEA}" dt="2022-03-02T23:17:10.306" v="1601" actId="26606"/>
          <ac:spMkLst>
            <pc:docMk/>
            <pc:sldMk cId="4086552315" sldId="277"/>
            <ac:spMk id="33" creationId="{B9F7A657-A936-48EC-851D-106D4F1B429C}"/>
          </ac:spMkLst>
        </pc:spChg>
        <pc:spChg chg="add">
          <ac:chgData name="Franciscos Lopes" userId="301bf8ffd5474317" providerId="LiveId" clId="{CEA23813-C34B-404A-8820-7E721B141FEA}" dt="2022-03-02T23:17:10.306" v="1601" actId="26606"/>
          <ac:spMkLst>
            <pc:docMk/>
            <pc:sldMk cId="4086552315" sldId="277"/>
            <ac:spMk id="34" creationId="{0D585759-3D5B-483A-8B7F-131E93727ED5}"/>
          </ac:spMkLst>
        </pc:spChg>
        <pc:picChg chg="del">
          <ac:chgData name="Franciscos Lopes" userId="301bf8ffd5474317" providerId="LiveId" clId="{CEA23813-C34B-404A-8820-7E721B141FEA}" dt="2022-03-02T23:16:09.324" v="1586" actId="478"/>
          <ac:picMkLst>
            <pc:docMk/>
            <pc:sldMk cId="4086552315" sldId="277"/>
            <ac:picMk id="4" creationId="{CD0B5419-318A-4061-8F8C-3C01305065CF}"/>
          </ac:picMkLst>
        </pc:picChg>
        <pc:picChg chg="add del">
          <ac:chgData name="Franciscos Lopes" userId="301bf8ffd5474317" providerId="LiveId" clId="{CEA23813-C34B-404A-8820-7E721B141FEA}" dt="2022-03-03T20:05:11.667" v="2429" actId="478"/>
          <ac:picMkLst>
            <pc:docMk/>
            <pc:sldMk cId="4086552315" sldId="277"/>
            <ac:picMk id="4" creationId="{CFA39192-911F-4104-85B9-19A439797C67}"/>
          </ac:picMkLst>
        </pc:picChg>
        <pc:picChg chg="del">
          <ac:chgData name="Franciscos Lopes" userId="301bf8ffd5474317" providerId="LiveId" clId="{CEA23813-C34B-404A-8820-7E721B141FEA}" dt="2022-03-02T23:16:10.406" v="1588" actId="478"/>
          <ac:picMkLst>
            <pc:docMk/>
            <pc:sldMk cId="4086552315" sldId="277"/>
            <ac:picMk id="5" creationId="{96B5AE58-F790-4817-B7A4-BA9EE7E8FAB9}"/>
          </ac:picMkLst>
        </pc:picChg>
        <pc:picChg chg="add mod modCrop">
          <ac:chgData name="Franciscos Lopes" userId="301bf8ffd5474317" providerId="LiveId" clId="{CEA23813-C34B-404A-8820-7E721B141FEA}" dt="2022-03-03T20:05:59.717" v="2441" actId="14100"/>
          <ac:picMkLst>
            <pc:docMk/>
            <pc:sldMk cId="4086552315" sldId="277"/>
            <ac:picMk id="6" creationId="{07D857FD-287E-44F7-B29F-0C7B5F7F7E81}"/>
          </ac:picMkLst>
        </pc:picChg>
        <pc:picChg chg="del mod ord">
          <ac:chgData name="Franciscos Lopes" userId="301bf8ffd5474317" providerId="LiveId" clId="{CEA23813-C34B-404A-8820-7E721B141FEA}" dt="2022-03-02T23:17:15.703" v="1602" actId="478"/>
          <ac:picMkLst>
            <pc:docMk/>
            <pc:sldMk cId="4086552315" sldId="277"/>
            <ac:picMk id="7" creationId="{7881ED3A-5A2D-4949-A9C0-D1699AD2B2ED}"/>
          </ac:picMkLst>
        </pc:picChg>
        <pc:picChg chg="del">
          <ac:chgData name="Franciscos Lopes" userId="301bf8ffd5474317" providerId="LiveId" clId="{CEA23813-C34B-404A-8820-7E721B141FEA}" dt="2022-03-02T23:16:09.967" v="1587" actId="478"/>
          <ac:picMkLst>
            <pc:docMk/>
            <pc:sldMk cId="4086552315" sldId="277"/>
            <ac:picMk id="8" creationId="{36088D69-E8F2-41E2-BC70-D6C430CDB2B9}"/>
          </ac:picMkLst>
        </pc:picChg>
        <pc:picChg chg="add mod">
          <ac:chgData name="Franciscos Lopes" userId="301bf8ffd5474317" providerId="LiveId" clId="{CEA23813-C34B-404A-8820-7E721B141FEA}" dt="2022-03-02T23:17:35.786" v="1608" actId="1076"/>
          <ac:picMkLst>
            <pc:docMk/>
            <pc:sldMk cId="4086552315" sldId="277"/>
            <ac:picMk id="9" creationId="{E6E54B44-9A6B-4870-8E38-C03A5F160E80}"/>
          </ac:picMkLst>
        </pc:picChg>
        <pc:picChg chg="add mod">
          <ac:chgData name="Franciscos Lopes" userId="301bf8ffd5474317" providerId="LiveId" clId="{CEA23813-C34B-404A-8820-7E721B141FEA}" dt="2022-03-02T23:17:21.301" v="1603"/>
          <ac:picMkLst>
            <pc:docMk/>
            <pc:sldMk cId="4086552315" sldId="277"/>
            <ac:picMk id="23" creationId="{768088A9-AEFA-4859-BFB9-A51965BF2AD9}"/>
          </ac:picMkLst>
        </pc:picChg>
      </pc:sldChg>
      <pc:sldChg chg="addSp delSp modSp add mod delAnim">
        <pc:chgData name="Franciscos Lopes" userId="301bf8ffd5474317" providerId="LiveId" clId="{CEA23813-C34B-404A-8820-7E721B141FEA}" dt="2022-03-03T14:07:09.492" v="2237" actId="1076"/>
        <pc:sldMkLst>
          <pc:docMk/>
          <pc:sldMk cId="388614335" sldId="278"/>
        </pc:sldMkLst>
        <pc:spChg chg="mod">
          <ac:chgData name="Franciscos Lopes" userId="301bf8ffd5474317" providerId="LiveId" clId="{CEA23813-C34B-404A-8820-7E721B141FEA}" dt="2022-03-02T23:20:22.506" v="1634" actId="20577"/>
          <ac:spMkLst>
            <pc:docMk/>
            <pc:sldMk cId="388614335" sldId="278"/>
            <ac:spMk id="2" creationId="{F9DF10B7-CF83-4213-8456-186A129FE304}"/>
          </ac:spMkLst>
        </pc:spChg>
        <pc:spChg chg="del">
          <ac:chgData name="Franciscos Lopes" userId="301bf8ffd5474317" providerId="LiveId" clId="{CEA23813-C34B-404A-8820-7E721B141FEA}" dt="2022-03-02T23:20:27.139" v="1635" actId="478"/>
          <ac:spMkLst>
            <pc:docMk/>
            <pc:sldMk cId="388614335" sldId="278"/>
            <ac:spMk id="6" creationId="{BF307639-2A88-47F0-A24A-E30EF769FE9A}"/>
          </ac:spMkLst>
        </pc:spChg>
        <pc:picChg chg="add mod modCrop">
          <ac:chgData name="Franciscos Lopes" userId="301bf8ffd5474317" providerId="LiveId" clId="{CEA23813-C34B-404A-8820-7E721B141FEA}" dt="2022-03-03T14:07:06.836" v="2236" actId="1076"/>
          <ac:picMkLst>
            <pc:docMk/>
            <pc:sldMk cId="388614335" sldId="278"/>
            <ac:picMk id="3" creationId="{C06B95A1-18F3-4CC3-81C8-242A83D4D91B}"/>
          </ac:picMkLst>
        </pc:picChg>
        <pc:picChg chg="del">
          <ac:chgData name="Franciscos Lopes" userId="301bf8ffd5474317" providerId="LiveId" clId="{CEA23813-C34B-404A-8820-7E721B141FEA}" dt="2022-03-02T23:20:29.527" v="1639" actId="478"/>
          <ac:picMkLst>
            <pc:docMk/>
            <pc:sldMk cId="388614335" sldId="278"/>
            <ac:picMk id="3" creationId="{C3AA1EF5-1BFA-41DF-B9E3-AD39E56740A3}"/>
          </ac:picMkLst>
        </pc:picChg>
        <pc:picChg chg="add mod">
          <ac:chgData name="Franciscos Lopes" userId="301bf8ffd5474317" providerId="LiveId" clId="{CEA23813-C34B-404A-8820-7E721B141FEA}" dt="2022-03-03T14:06:40.045" v="2230" actId="1076"/>
          <ac:picMkLst>
            <pc:docMk/>
            <pc:sldMk cId="388614335" sldId="278"/>
            <ac:picMk id="4" creationId="{914DFB86-BAC1-4747-A850-CAA2C1BA7C7D}"/>
          </ac:picMkLst>
        </pc:picChg>
        <pc:picChg chg="add mod">
          <ac:chgData name="Franciscos Lopes" userId="301bf8ffd5474317" providerId="LiveId" clId="{CEA23813-C34B-404A-8820-7E721B141FEA}" dt="2022-03-03T14:07:09.492" v="2237" actId="1076"/>
          <ac:picMkLst>
            <pc:docMk/>
            <pc:sldMk cId="388614335" sldId="278"/>
            <ac:picMk id="9" creationId="{08FB4B50-9B13-4467-8081-63A8ED80157D}"/>
          </ac:picMkLst>
        </pc:picChg>
        <pc:picChg chg="add mod">
          <ac:chgData name="Franciscos Lopes" userId="301bf8ffd5474317" providerId="LiveId" clId="{CEA23813-C34B-404A-8820-7E721B141FEA}" dt="2022-03-03T14:07:00.612" v="2235" actId="1076"/>
          <ac:picMkLst>
            <pc:docMk/>
            <pc:sldMk cId="388614335" sldId="278"/>
            <ac:picMk id="10" creationId="{77A6471A-4E9B-4F0B-A849-E687912891E5}"/>
          </ac:picMkLst>
        </pc:picChg>
        <pc:picChg chg="del">
          <ac:chgData name="Franciscos Lopes" userId="301bf8ffd5474317" providerId="LiveId" clId="{CEA23813-C34B-404A-8820-7E721B141FEA}" dt="2022-03-02T23:20:28.829" v="1638" actId="478"/>
          <ac:picMkLst>
            <pc:docMk/>
            <pc:sldMk cId="388614335" sldId="278"/>
            <ac:picMk id="11" creationId="{3775071D-293E-4CB7-B2B6-A2ACCA456E3B}"/>
          </ac:picMkLst>
        </pc:picChg>
        <pc:picChg chg="del">
          <ac:chgData name="Franciscos Lopes" userId="301bf8ffd5474317" providerId="LiveId" clId="{CEA23813-C34B-404A-8820-7E721B141FEA}" dt="2022-03-02T23:20:28.347" v="1637" actId="478"/>
          <ac:picMkLst>
            <pc:docMk/>
            <pc:sldMk cId="388614335" sldId="278"/>
            <ac:picMk id="12" creationId="{65D0013A-2ADE-4B28-81DE-8446BFF0BEB8}"/>
          </ac:picMkLst>
        </pc:picChg>
        <pc:picChg chg="del">
          <ac:chgData name="Franciscos Lopes" userId="301bf8ffd5474317" providerId="LiveId" clId="{CEA23813-C34B-404A-8820-7E721B141FEA}" dt="2022-03-02T23:20:27.798" v="1636" actId="478"/>
          <ac:picMkLst>
            <pc:docMk/>
            <pc:sldMk cId="388614335" sldId="278"/>
            <ac:picMk id="14" creationId="{585F3D01-A906-4FD1-BA45-2BB52C2D51CC}"/>
          </ac:picMkLst>
        </pc:picChg>
      </pc:sldChg>
      <pc:sldChg chg="new del">
        <pc:chgData name="Franciscos Lopes" userId="301bf8ffd5474317" providerId="LiveId" clId="{CEA23813-C34B-404A-8820-7E721B141FEA}" dt="2022-03-02T23:19:30.427" v="1611" actId="47"/>
        <pc:sldMkLst>
          <pc:docMk/>
          <pc:sldMk cId="1927688315" sldId="278"/>
        </pc:sldMkLst>
      </pc:sldChg>
      <pc:sldChg chg="addSp delSp modSp add mod ord setBg">
        <pc:chgData name="Franciscos Lopes" userId="301bf8ffd5474317" providerId="LiveId" clId="{CEA23813-C34B-404A-8820-7E721B141FEA}" dt="2022-03-06T19:57:03.985" v="2954" actId="404"/>
        <pc:sldMkLst>
          <pc:docMk/>
          <pc:sldMk cId="942186399" sldId="279"/>
        </pc:sldMkLst>
        <pc:spChg chg="mod">
          <ac:chgData name="Franciscos Lopes" userId="301bf8ffd5474317" providerId="LiveId" clId="{CEA23813-C34B-404A-8820-7E721B141FEA}" dt="2022-03-06T19:57:03.985" v="2954" actId="404"/>
          <ac:spMkLst>
            <pc:docMk/>
            <pc:sldMk cId="942186399" sldId="279"/>
            <ac:spMk id="2" creationId="{F9DF10B7-CF83-4213-8456-186A129FE304}"/>
          </ac:spMkLst>
        </pc:spChg>
        <pc:spChg chg="add">
          <ac:chgData name="Franciscos Lopes" userId="301bf8ffd5474317" providerId="LiveId" clId="{CEA23813-C34B-404A-8820-7E721B141FEA}" dt="2022-03-02T23:31:43.986" v="1732" actId="26606"/>
          <ac:spMkLst>
            <pc:docMk/>
            <pc:sldMk cId="942186399" sldId="279"/>
            <ac:spMk id="13" creationId="{6B0479F5-59EA-43F3-BAFC-2606376EB662}"/>
          </ac:spMkLst>
        </pc:spChg>
        <pc:spChg chg="add mod">
          <ac:chgData name="Franciscos Lopes" userId="301bf8ffd5474317" providerId="LiveId" clId="{CEA23813-C34B-404A-8820-7E721B141FEA}" dt="2022-03-02T23:34:36.305" v="1810" actId="1076"/>
          <ac:spMkLst>
            <pc:docMk/>
            <pc:sldMk cId="942186399" sldId="279"/>
            <ac:spMk id="14" creationId="{CA6813AE-395C-480B-883B-91E4D3F0E3E7}"/>
          </ac:spMkLst>
        </pc:spChg>
        <pc:spChg chg="add">
          <ac:chgData name="Franciscos Lopes" userId="301bf8ffd5474317" providerId="LiveId" clId="{CEA23813-C34B-404A-8820-7E721B141FEA}" dt="2022-03-02T23:31:43.986" v="1732" actId="26606"/>
          <ac:spMkLst>
            <pc:docMk/>
            <pc:sldMk cId="942186399" sldId="279"/>
            <ac:spMk id="15" creationId="{B9F7A657-A936-48EC-851D-106D4F1B429C}"/>
          </ac:spMkLst>
        </pc:spChg>
        <pc:spChg chg="add mod">
          <ac:chgData name="Franciscos Lopes" userId="301bf8ffd5474317" providerId="LiveId" clId="{CEA23813-C34B-404A-8820-7E721B141FEA}" dt="2022-03-02T23:34:51.912" v="1814" actId="1076"/>
          <ac:spMkLst>
            <pc:docMk/>
            <pc:sldMk cId="942186399" sldId="279"/>
            <ac:spMk id="16" creationId="{A1593BC3-1EF5-4DFC-BE05-209FDA7AF8A0}"/>
          </ac:spMkLst>
        </pc:spChg>
        <pc:spChg chg="add">
          <ac:chgData name="Franciscos Lopes" userId="301bf8ffd5474317" providerId="LiveId" clId="{CEA23813-C34B-404A-8820-7E721B141FEA}" dt="2022-03-02T23:31:43.986" v="1732" actId="26606"/>
          <ac:spMkLst>
            <pc:docMk/>
            <pc:sldMk cId="942186399" sldId="279"/>
            <ac:spMk id="17" creationId="{0D585759-3D5B-483A-8B7F-131E93727ED5}"/>
          </ac:spMkLst>
        </pc:spChg>
        <pc:spChg chg="add">
          <ac:chgData name="Franciscos Lopes" userId="301bf8ffd5474317" providerId="LiveId" clId="{CEA23813-C34B-404A-8820-7E721B141FEA}" dt="2022-03-02T23:31:43.986" v="1732" actId="26606"/>
          <ac:spMkLst>
            <pc:docMk/>
            <pc:sldMk cId="942186399" sldId="279"/>
            <ac:spMk id="19" creationId="{D67957E4-F168-4C9F-98D0-2E1865C9A158}"/>
          </ac:spMkLst>
        </pc:spChg>
        <pc:spChg chg="add">
          <ac:chgData name="Franciscos Lopes" userId="301bf8ffd5474317" providerId="LiveId" clId="{CEA23813-C34B-404A-8820-7E721B141FEA}" dt="2022-03-02T23:31:43.986" v="1732" actId="26606"/>
          <ac:spMkLst>
            <pc:docMk/>
            <pc:sldMk cId="942186399" sldId="279"/>
            <ac:spMk id="21" creationId="{3E83D9A9-D471-4D7B-B201-DE182EF2A804}"/>
          </ac:spMkLst>
        </pc:spChg>
        <pc:picChg chg="add mod">
          <ac:chgData name="Franciscos Lopes" userId="301bf8ffd5474317" providerId="LiveId" clId="{CEA23813-C34B-404A-8820-7E721B141FEA}" dt="2022-03-02T23:34:41.130" v="1812" actId="1076"/>
          <ac:picMkLst>
            <pc:docMk/>
            <pc:sldMk cId="942186399" sldId="279"/>
            <ac:picMk id="6" creationId="{89B69EC1-ACEB-4E05-A00E-6A5E861D74C7}"/>
          </ac:picMkLst>
        </pc:picChg>
        <pc:picChg chg="del mod ord">
          <ac:chgData name="Franciscos Lopes" userId="301bf8ffd5474317" providerId="LiveId" clId="{CEA23813-C34B-404A-8820-7E721B141FEA}" dt="2022-03-02T23:31:48.575" v="1733" actId="478"/>
          <ac:picMkLst>
            <pc:docMk/>
            <pc:sldMk cId="942186399" sldId="279"/>
            <ac:picMk id="7" creationId="{7881ED3A-5A2D-4949-A9C0-D1699AD2B2ED}"/>
          </ac:picMkLst>
        </pc:picChg>
        <pc:picChg chg="add mod">
          <ac:chgData name="Franciscos Lopes" userId="301bf8ffd5474317" providerId="LiveId" clId="{CEA23813-C34B-404A-8820-7E721B141FEA}" dt="2022-03-02T23:34:48.345" v="1813" actId="1076"/>
          <ac:picMkLst>
            <pc:docMk/>
            <pc:sldMk cId="942186399" sldId="279"/>
            <ac:picMk id="8" creationId="{B0191FC5-AD3F-41C7-9232-A64EBEB7FC0C}"/>
          </ac:picMkLst>
        </pc:picChg>
        <pc:picChg chg="del">
          <ac:chgData name="Franciscos Lopes" userId="301bf8ffd5474317" providerId="LiveId" clId="{CEA23813-C34B-404A-8820-7E721B141FEA}" dt="2022-03-02T23:30:25.014" v="1712" actId="478"/>
          <ac:picMkLst>
            <pc:docMk/>
            <pc:sldMk cId="942186399" sldId="279"/>
            <ac:picMk id="9" creationId="{08FB4B50-9B13-4467-8081-63A8ED80157D}"/>
          </ac:picMkLst>
        </pc:picChg>
        <pc:picChg chg="del">
          <ac:chgData name="Franciscos Lopes" userId="301bf8ffd5474317" providerId="LiveId" clId="{CEA23813-C34B-404A-8820-7E721B141FEA}" dt="2022-03-02T23:30:24.230" v="1711" actId="478"/>
          <ac:picMkLst>
            <pc:docMk/>
            <pc:sldMk cId="942186399" sldId="279"/>
            <ac:picMk id="10" creationId="{77A6471A-4E9B-4F0B-A849-E687912891E5}"/>
          </ac:picMkLst>
        </pc:picChg>
        <pc:picChg chg="add del mod">
          <ac:chgData name="Franciscos Lopes" userId="301bf8ffd5474317" providerId="LiveId" clId="{CEA23813-C34B-404A-8820-7E721B141FEA}" dt="2022-03-02T23:34:25.552" v="1807" actId="478"/>
          <ac:picMkLst>
            <pc:docMk/>
            <pc:sldMk cId="942186399" sldId="279"/>
            <ac:picMk id="18" creationId="{024D0792-441E-4D1B-9036-B3D588B65C42}"/>
          </ac:picMkLst>
        </pc:picChg>
        <pc:picChg chg="add mod">
          <ac:chgData name="Franciscos Lopes" userId="301bf8ffd5474317" providerId="LiveId" clId="{CEA23813-C34B-404A-8820-7E721B141FEA}" dt="2022-03-02T23:34:37.594" v="1811"/>
          <ac:picMkLst>
            <pc:docMk/>
            <pc:sldMk cId="942186399" sldId="279"/>
            <ac:picMk id="20" creationId="{BE66FB86-0B1A-4887-BAE3-9227F16AE325}"/>
          </ac:picMkLst>
        </pc:picChg>
      </pc:sldChg>
      <pc:sldChg chg="addSp delSp modSp add mod setBg addAnim delDesignElem">
        <pc:chgData name="Franciscos Lopes" userId="301bf8ffd5474317" providerId="LiveId" clId="{CEA23813-C34B-404A-8820-7E721B141FEA}" dt="2022-03-02T23:37:54.416" v="1888" actId="1076"/>
        <pc:sldMkLst>
          <pc:docMk/>
          <pc:sldMk cId="2002541967" sldId="280"/>
        </pc:sldMkLst>
        <pc:spChg chg="mod">
          <ac:chgData name="Franciscos Lopes" userId="301bf8ffd5474317" providerId="LiveId" clId="{CEA23813-C34B-404A-8820-7E721B141FEA}" dt="2022-03-02T23:36:52.736" v="1875" actId="26606"/>
          <ac:spMkLst>
            <pc:docMk/>
            <pc:sldMk cId="2002541967" sldId="280"/>
            <ac:spMk id="2" creationId="{F9DF10B7-CF83-4213-8456-186A129FE304}"/>
          </ac:spMkLst>
        </pc:spChg>
        <pc:spChg chg="add mod">
          <ac:chgData name="Franciscos Lopes" userId="301bf8ffd5474317" providerId="LiveId" clId="{CEA23813-C34B-404A-8820-7E721B141FEA}" dt="2022-03-02T23:37:54.416" v="1888" actId="1076"/>
          <ac:spMkLst>
            <pc:docMk/>
            <pc:sldMk cId="2002541967" sldId="280"/>
            <ac:spMk id="3" creationId="{CC1172ED-EA88-4EE3-A1C3-9115183E4BA7}"/>
          </ac:spMkLst>
        </pc:spChg>
        <pc:spChg chg="del">
          <ac:chgData name="Franciscos Lopes" userId="301bf8ffd5474317" providerId="LiveId" clId="{CEA23813-C34B-404A-8820-7E721B141FEA}" dt="2022-03-02T23:35:10.983" v="1816"/>
          <ac:spMkLst>
            <pc:docMk/>
            <pc:sldMk cId="2002541967" sldId="280"/>
            <ac:spMk id="13" creationId="{6B0479F5-59EA-43F3-BAFC-2606376EB662}"/>
          </ac:spMkLst>
        </pc:spChg>
        <pc:spChg chg="del mod">
          <ac:chgData name="Franciscos Lopes" userId="301bf8ffd5474317" providerId="LiveId" clId="{CEA23813-C34B-404A-8820-7E721B141FEA}" dt="2022-03-02T23:36:22.607" v="1867" actId="478"/>
          <ac:spMkLst>
            <pc:docMk/>
            <pc:sldMk cId="2002541967" sldId="280"/>
            <ac:spMk id="14" creationId="{CA6813AE-395C-480B-883B-91E4D3F0E3E7}"/>
          </ac:spMkLst>
        </pc:spChg>
        <pc:spChg chg="del">
          <ac:chgData name="Franciscos Lopes" userId="301bf8ffd5474317" providerId="LiveId" clId="{CEA23813-C34B-404A-8820-7E721B141FEA}" dt="2022-03-02T23:35:10.983" v="1816"/>
          <ac:spMkLst>
            <pc:docMk/>
            <pc:sldMk cId="2002541967" sldId="280"/>
            <ac:spMk id="15" creationId="{B9F7A657-A936-48EC-851D-106D4F1B429C}"/>
          </ac:spMkLst>
        </pc:spChg>
        <pc:spChg chg="del">
          <ac:chgData name="Franciscos Lopes" userId="301bf8ffd5474317" providerId="LiveId" clId="{CEA23813-C34B-404A-8820-7E721B141FEA}" dt="2022-03-02T23:36:19.844" v="1865" actId="478"/>
          <ac:spMkLst>
            <pc:docMk/>
            <pc:sldMk cId="2002541967" sldId="280"/>
            <ac:spMk id="16" creationId="{A1593BC3-1EF5-4DFC-BE05-209FDA7AF8A0}"/>
          </ac:spMkLst>
        </pc:spChg>
        <pc:spChg chg="del">
          <ac:chgData name="Franciscos Lopes" userId="301bf8ffd5474317" providerId="LiveId" clId="{CEA23813-C34B-404A-8820-7E721B141FEA}" dt="2022-03-02T23:35:10.983" v="1816"/>
          <ac:spMkLst>
            <pc:docMk/>
            <pc:sldMk cId="2002541967" sldId="280"/>
            <ac:spMk id="17" creationId="{0D585759-3D5B-483A-8B7F-131E93727ED5}"/>
          </ac:spMkLst>
        </pc:spChg>
        <pc:spChg chg="del">
          <ac:chgData name="Franciscos Lopes" userId="301bf8ffd5474317" providerId="LiveId" clId="{CEA23813-C34B-404A-8820-7E721B141FEA}" dt="2022-03-02T23:35:10.983" v="1816"/>
          <ac:spMkLst>
            <pc:docMk/>
            <pc:sldMk cId="2002541967" sldId="280"/>
            <ac:spMk id="19" creationId="{D67957E4-F168-4C9F-98D0-2E1865C9A158}"/>
          </ac:spMkLst>
        </pc:spChg>
        <pc:spChg chg="del">
          <ac:chgData name="Franciscos Lopes" userId="301bf8ffd5474317" providerId="LiveId" clId="{CEA23813-C34B-404A-8820-7E721B141FEA}" dt="2022-03-02T23:35:10.983" v="1816"/>
          <ac:spMkLst>
            <pc:docMk/>
            <pc:sldMk cId="2002541967" sldId="280"/>
            <ac:spMk id="21" creationId="{3E83D9A9-D471-4D7B-B201-DE182EF2A804}"/>
          </ac:spMkLst>
        </pc:spChg>
        <pc:spChg chg="add">
          <ac:chgData name="Franciscos Lopes" userId="301bf8ffd5474317" providerId="LiveId" clId="{CEA23813-C34B-404A-8820-7E721B141FEA}" dt="2022-03-02T23:36:52.736" v="1875" actId="26606"/>
          <ac:spMkLst>
            <pc:docMk/>
            <pc:sldMk cId="2002541967" sldId="280"/>
            <ac:spMk id="27" creationId="{6B0479F5-59EA-43F3-BAFC-2606376EB662}"/>
          </ac:spMkLst>
        </pc:spChg>
        <pc:spChg chg="add">
          <ac:chgData name="Franciscos Lopes" userId="301bf8ffd5474317" providerId="LiveId" clId="{CEA23813-C34B-404A-8820-7E721B141FEA}" dt="2022-03-02T23:36:52.736" v="1875" actId="26606"/>
          <ac:spMkLst>
            <pc:docMk/>
            <pc:sldMk cId="2002541967" sldId="280"/>
            <ac:spMk id="29" creationId="{B9F7A657-A936-48EC-851D-106D4F1B429C}"/>
          </ac:spMkLst>
        </pc:spChg>
        <pc:spChg chg="add">
          <ac:chgData name="Franciscos Lopes" userId="301bf8ffd5474317" providerId="LiveId" clId="{CEA23813-C34B-404A-8820-7E721B141FEA}" dt="2022-03-02T23:36:52.736" v="1875" actId="26606"/>
          <ac:spMkLst>
            <pc:docMk/>
            <pc:sldMk cId="2002541967" sldId="280"/>
            <ac:spMk id="31" creationId="{0D585759-3D5B-483A-8B7F-131E93727ED5}"/>
          </ac:spMkLst>
        </pc:spChg>
        <pc:spChg chg="add">
          <ac:chgData name="Franciscos Lopes" userId="301bf8ffd5474317" providerId="LiveId" clId="{CEA23813-C34B-404A-8820-7E721B141FEA}" dt="2022-03-02T23:36:52.736" v="1875" actId="26606"/>
          <ac:spMkLst>
            <pc:docMk/>
            <pc:sldMk cId="2002541967" sldId="280"/>
            <ac:spMk id="33" creationId="{D67957E4-F168-4C9F-98D0-2E1865C9A158}"/>
          </ac:spMkLst>
        </pc:spChg>
        <pc:spChg chg="add">
          <ac:chgData name="Franciscos Lopes" userId="301bf8ffd5474317" providerId="LiveId" clId="{CEA23813-C34B-404A-8820-7E721B141FEA}" dt="2022-03-02T23:36:52.736" v="1875" actId="26606"/>
          <ac:spMkLst>
            <pc:docMk/>
            <pc:sldMk cId="2002541967" sldId="280"/>
            <ac:spMk id="35" creationId="{3E83D9A9-D471-4D7B-B201-DE182EF2A804}"/>
          </ac:spMkLst>
        </pc:spChg>
        <pc:picChg chg="del">
          <ac:chgData name="Franciscos Lopes" userId="301bf8ffd5474317" providerId="LiveId" clId="{CEA23813-C34B-404A-8820-7E721B141FEA}" dt="2022-03-02T23:35:27.021" v="1818" actId="478"/>
          <ac:picMkLst>
            <pc:docMk/>
            <pc:sldMk cId="2002541967" sldId="280"/>
            <ac:picMk id="6" creationId="{89B69EC1-ACEB-4E05-A00E-6A5E861D74C7}"/>
          </ac:picMkLst>
        </pc:picChg>
        <pc:picChg chg="del">
          <ac:chgData name="Franciscos Lopes" userId="301bf8ffd5474317" providerId="LiveId" clId="{CEA23813-C34B-404A-8820-7E721B141FEA}" dt="2022-03-02T23:35:29.253" v="1819" actId="478"/>
          <ac:picMkLst>
            <pc:docMk/>
            <pc:sldMk cId="2002541967" sldId="280"/>
            <ac:picMk id="8" creationId="{B0191FC5-AD3F-41C7-9232-A64EBEB7FC0C}"/>
          </ac:picMkLst>
        </pc:picChg>
        <pc:picChg chg="add mod">
          <ac:chgData name="Franciscos Lopes" userId="301bf8ffd5474317" providerId="LiveId" clId="{CEA23813-C34B-404A-8820-7E721B141FEA}" dt="2022-03-02T23:37:02.415" v="1878" actId="27614"/>
          <ac:picMkLst>
            <pc:docMk/>
            <pc:sldMk cId="2002541967" sldId="280"/>
            <ac:picMk id="18" creationId="{EE7DED4D-CAC1-4B88-B402-AE482E987819}"/>
          </ac:picMkLst>
        </pc:picChg>
        <pc:picChg chg="del">
          <ac:chgData name="Franciscos Lopes" userId="301bf8ffd5474317" providerId="LiveId" clId="{CEA23813-C34B-404A-8820-7E721B141FEA}" dt="2022-03-02T23:35:24.242" v="1817" actId="478"/>
          <ac:picMkLst>
            <pc:docMk/>
            <pc:sldMk cId="2002541967" sldId="280"/>
            <ac:picMk id="20" creationId="{BE66FB86-0B1A-4887-BAE3-9227F16AE325}"/>
          </ac:picMkLst>
        </pc:picChg>
        <pc:picChg chg="add mod">
          <ac:chgData name="Franciscos Lopes" userId="301bf8ffd5474317" providerId="LiveId" clId="{CEA23813-C34B-404A-8820-7E721B141FEA}" dt="2022-03-02T23:37:02.414" v="1877" actId="27614"/>
          <ac:picMkLst>
            <pc:docMk/>
            <pc:sldMk cId="2002541967" sldId="280"/>
            <ac:picMk id="22" creationId="{D95DD61F-FB59-4B98-9502-82AE4EC7B518}"/>
          </ac:picMkLst>
        </pc:picChg>
      </pc:sldChg>
      <pc:sldChg chg="delSp add del setBg delDesignElem">
        <pc:chgData name="Franciscos Lopes" userId="301bf8ffd5474317" providerId="LiveId" clId="{CEA23813-C34B-404A-8820-7E721B141FEA}" dt="2022-03-02T23:35:41.281" v="1822" actId="2696"/>
        <pc:sldMkLst>
          <pc:docMk/>
          <pc:sldMk cId="567841206" sldId="281"/>
        </pc:sldMkLst>
        <pc:spChg chg="del">
          <ac:chgData name="Franciscos Lopes" userId="301bf8ffd5474317" providerId="LiveId" clId="{CEA23813-C34B-404A-8820-7E721B141FEA}" dt="2022-03-02T23:35:36.617" v="1821"/>
          <ac:spMkLst>
            <pc:docMk/>
            <pc:sldMk cId="567841206" sldId="281"/>
            <ac:spMk id="13" creationId="{6B0479F5-59EA-43F3-BAFC-2606376EB662}"/>
          </ac:spMkLst>
        </pc:spChg>
        <pc:spChg chg="del">
          <ac:chgData name="Franciscos Lopes" userId="301bf8ffd5474317" providerId="LiveId" clId="{CEA23813-C34B-404A-8820-7E721B141FEA}" dt="2022-03-02T23:35:36.617" v="1821"/>
          <ac:spMkLst>
            <pc:docMk/>
            <pc:sldMk cId="567841206" sldId="281"/>
            <ac:spMk id="15" creationId="{B9F7A657-A936-48EC-851D-106D4F1B429C}"/>
          </ac:spMkLst>
        </pc:spChg>
        <pc:spChg chg="del">
          <ac:chgData name="Franciscos Lopes" userId="301bf8ffd5474317" providerId="LiveId" clId="{CEA23813-C34B-404A-8820-7E721B141FEA}" dt="2022-03-02T23:35:36.617" v="1821"/>
          <ac:spMkLst>
            <pc:docMk/>
            <pc:sldMk cId="567841206" sldId="281"/>
            <ac:spMk id="17" creationId="{0D585759-3D5B-483A-8B7F-131E93727ED5}"/>
          </ac:spMkLst>
        </pc:spChg>
        <pc:spChg chg="del">
          <ac:chgData name="Franciscos Lopes" userId="301bf8ffd5474317" providerId="LiveId" clId="{CEA23813-C34B-404A-8820-7E721B141FEA}" dt="2022-03-02T23:35:36.617" v="1821"/>
          <ac:spMkLst>
            <pc:docMk/>
            <pc:sldMk cId="567841206" sldId="281"/>
            <ac:spMk id="19" creationId="{D67957E4-F168-4C9F-98D0-2E1865C9A158}"/>
          </ac:spMkLst>
        </pc:spChg>
        <pc:spChg chg="del">
          <ac:chgData name="Franciscos Lopes" userId="301bf8ffd5474317" providerId="LiveId" clId="{CEA23813-C34B-404A-8820-7E721B141FEA}" dt="2022-03-02T23:35:36.617" v="1821"/>
          <ac:spMkLst>
            <pc:docMk/>
            <pc:sldMk cId="567841206" sldId="281"/>
            <ac:spMk id="21" creationId="{3E83D9A9-D471-4D7B-B201-DE182EF2A804}"/>
          </ac:spMkLst>
        </pc:spChg>
      </pc:sldChg>
      <pc:sldChg chg="addSp delSp modSp add mod ord">
        <pc:chgData name="Franciscos Lopes" userId="301bf8ffd5474317" providerId="LiveId" clId="{CEA23813-C34B-404A-8820-7E721B141FEA}" dt="2022-03-07T13:18:48.388" v="3117" actId="14100"/>
        <pc:sldMkLst>
          <pc:docMk/>
          <pc:sldMk cId="1952262252" sldId="281"/>
        </pc:sldMkLst>
        <pc:spChg chg="mod">
          <ac:chgData name="Franciscos Lopes" userId="301bf8ffd5474317" providerId="LiveId" clId="{CEA23813-C34B-404A-8820-7E721B141FEA}" dt="2022-03-06T20:33:44.856" v="2961" actId="20577"/>
          <ac:spMkLst>
            <pc:docMk/>
            <pc:sldMk cId="1952262252" sldId="281"/>
            <ac:spMk id="2" creationId="{F9DF10B7-CF83-4213-8456-186A129FE304}"/>
          </ac:spMkLst>
        </pc:spChg>
        <pc:spChg chg="add del mod">
          <ac:chgData name="Franciscos Lopes" userId="301bf8ffd5474317" providerId="LiveId" clId="{CEA23813-C34B-404A-8820-7E721B141FEA}" dt="2022-03-03T00:41:06.900" v="2066" actId="478"/>
          <ac:spMkLst>
            <pc:docMk/>
            <pc:sldMk cId="1952262252" sldId="281"/>
            <ac:spMk id="5" creationId="{6220544E-9916-43FC-AAB5-8E5C3797E7CC}"/>
          </ac:spMkLst>
        </pc:spChg>
        <pc:spChg chg="add del mod">
          <ac:chgData name="Franciscos Lopes" userId="301bf8ffd5474317" providerId="LiveId" clId="{CEA23813-C34B-404A-8820-7E721B141FEA}" dt="2022-03-06T19:50:34.831" v="2845" actId="478"/>
          <ac:spMkLst>
            <pc:docMk/>
            <pc:sldMk cId="1952262252" sldId="281"/>
            <ac:spMk id="5" creationId="{FB8C756E-D870-4D76-9D1D-5A763F1D98FD}"/>
          </ac:spMkLst>
        </pc:spChg>
        <pc:spChg chg="del">
          <ac:chgData name="Franciscos Lopes" userId="301bf8ffd5474317" providerId="LiveId" clId="{CEA23813-C34B-404A-8820-7E721B141FEA}" dt="2022-03-03T00:41:10.834" v="2067" actId="478"/>
          <ac:spMkLst>
            <pc:docMk/>
            <pc:sldMk cId="1952262252" sldId="281"/>
            <ac:spMk id="6" creationId="{BF307639-2A88-47F0-A24A-E30EF769FE9A}"/>
          </ac:spMkLst>
        </pc:spChg>
        <pc:spChg chg="del mod">
          <ac:chgData name="Franciscos Lopes" userId="301bf8ffd5474317" providerId="LiveId" clId="{CEA23813-C34B-404A-8820-7E721B141FEA}" dt="2022-03-06T19:50:33.299" v="2844" actId="478"/>
          <ac:spMkLst>
            <pc:docMk/>
            <pc:sldMk cId="1952262252" sldId="281"/>
            <ac:spMk id="9" creationId="{E4A0346D-5DFC-4C82-8B40-BE4082926D37}"/>
          </ac:spMkLst>
        </pc:spChg>
        <pc:spChg chg="mod">
          <ac:chgData name="Franciscos Lopes" userId="301bf8ffd5474317" providerId="LiveId" clId="{CEA23813-C34B-404A-8820-7E721B141FEA}" dt="2022-03-07T13:13:36.142" v="3109" actId="20577"/>
          <ac:spMkLst>
            <pc:docMk/>
            <pc:sldMk cId="1952262252" sldId="281"/>
            <ac:spMk id="11" creationId="{47BC54CC-ED33-4808-BF28-3BFC3F25F8F7}"/>
          </ac:spMkLst>
        </pc:spChg>
        <pc:picChg chg="mod">
          <ac:chgData name="Franciscos Lopes" userId="301bf8ffd5474317" providerId="LiveId" clId="{CEA23813-C34B-404A-8820-7E721B141FEA}" dt="2022-03-06T19:51:56.549" v="2914" actId="1076"/>
          <ac:picMkLst>
            <pc:docMk/>
            <pc:sldMk cId="1952262252" sldId="281"/>
            <ac:picMk id="4" creationId="{32B1F314-AF6E-4CF3-90E7-9B707BAEBE91}"/>
          </ac:picMkLst>
        </pc:picChg>
        <pc:picChg chg="add del mod">
          <ac:chgData name="Franciscos Lopes" userId="301bf8ffd5474317" providerId="LiveId" clId="{CEA23813-C34B-404A-8820-7E721B141FEA}" dt="2022-03-07T13:18:48.388" v="3117" actId="14100"/>
          <ac:picMkLst>
            <pc:docMk/>
            <pc:sldMk cId="1952262252" sldId="281"/>
            <ac:picMk id="10" creationId="{1571F90E-118F-471E-8E8D-9F73AB09F0EE}"/>
          </ac:picMkLst>
        </pc:picChg>
        <pc:picChg chg="del">
          <ac:chgData name="Franciscos Lopes" userId="301bf8ffd5474317" providerId="LiveId" clId="{CEA23813-C34B-404A-8820-7E721B141FEA}" dt="2022-03-03T00:41:01.542" v="2065" actId="478"/>
          <ac:picMkLst>
            <pc:docMk/>
            <pc:sldMk cId="1952262252" sldId="281"/>
            <ac:picMk id="10" creationId="{168C7A39-0D05-42BE-8EB4-76DE9108AF9E}"/>
          </ac:picMkLst>
        </pc:picChg>
        <pc:picChg chg="del mod">
          <ac:chgData name="Franciscos Lopes" userId="301bf8ffd5474317" providerId="LiveId" clId="{CEA23813-C34B-404A-8820-7E721B141FEA}" dt="2022-03-06T19:50:31.382" v="2843" actId="478"/>
          <ac:picMkLst>
            <pc:docMk/>
            <pc:sldMk cId="1952262252" sldId="281"/>
            <ac:picMk id="13" creationId="{001586B6-4E87-4C1C-AA2D-4341623A3513}"/>
          </ac:picMkLst>
        </pc:picChg>
      </pc:sldChg>
      <pc:sldChg chg="addSp delSp modSp add del mod">
        <pc:chgData name="Franciscos Lopes" userId="301bf8ffd5474317" providerId="LiveId" clId="{CEA23813-C34B-404A-8820-7E721B141FEA}" dt="2022-03-03T16:13:29.472" v="2361" actId="2696"/>
        <pc:sldMkLst>
          <pc:docMk/>
          <pc:sldMk cId="1193699846" sldId="282"/>
        </pc:sldMkLst>
        <pc:spChg chg="mod">
          <ac:chgData name="Franciscos Lopes" userId="301bf8ffd5474317" providerId="LiveId" clId="{CEA23813-C34B-404A-8820-7E721B141FEA}" dt="2022-03-03T16:04:22.699" v="2288"/>
          <ac:spMkLst>
            <pc:docMk/>
            <pc:sldMk cId="1193699846" sldId="282"/>
            <ac:spMk id="2" creationId="{1529C150-831E-4286-BA0B-91760530C17B}"/>
          </ac:spMkLst>
        </pc:spChg>
        <pc:spChg chg="add del mod">
          <ac:chgData name="Franciscos Lopes" userId="301bf8ffd5474317" providerId="LiveId" clId="{CEA23813-C34B-404A-8820-7E721B141FEA}" dt="2022-03-03T16:05:12.288" v="2300" actId="478"/>
          <ac:spMkLst>
            <pc:docMk/>
            <pc:sldMk cId="1193699846" sldId="282"/>
            <ac:spMk id="7" creationId="{7FD3F736-34C4-4402-BF1E-72DCADFBFA33}"/>
          </ac:spMkLst>
        </pc:spChg>
        <pc:spChg chg="add mod">
          <ac:chgData name="Franciscos Lopes" userId="301bf8ffd5474317" providerId="LiveId" clId="{CEA23813-C34B-404A-8820-7E721B141FEA}" dt="2022-03-03T16:06:07.437" v="2309" actId="13822"/>
          <ac:spMkLst>
            <pc:docMk/>
            <pc:sldMk cId="1193699846" sldId="282"/>
            <ac:spMk id="8" creationId="{87CD9FB6-5527-459F-BF42-1C966B533E6C}"/>
          </ac:spMkLst>
        </pc:spChg>
        <pc:spChg chg="add mod">
          <ac:chgData name="Franciscos Lopes" userId="301bf8ffd5474317" providerId="LiveId" clId="{CEA23813-C34B-404A-8820-7E721B141FEA}" dt="2022-03-03T16:05:30.014" v="2307" actId="1076"/>
          <ac:spMkLst>
            <pc:docMk/>
            <pc:sldMk cId="1193699846" sldId="282"/>
            <ac:spMk id="9" creationId="{3BFF9766-5958-403B-B436-B2502404FEAE}"/>
          </ac:spMkLst>
        </pc:spChg>
        <pc:picChg chg="add mod">
          <ac:chgData name="Franciscos Lopes" userId="301bf8ffd5474317" providerId="LiveId" clId="{CEA23813-C34B-404A-8820-7E721B141FEA}" dt="2022-03-03T16:04:35.446" v="2290" actId="931"/>
          <ac:picMkLst>
            <pc:docMk/>
            <pc:sldMk cId="1193699846" sldId="282"/>
            <ac:picMk id="4" creationId="{0CE27E72-7812-4FD2-807A-614F525BC313}"/>
          </ac:picMkLst>
        </pc:picChg>
        <pc:picChg chg="del">
          <ac:chgData name="Franciscos Lopes" userId="301bf8ffd5474317" providerId="LiveId" clId="{CEA23813-C34B-404A-8820-7E721B141FEA}" dt="2022-03-03T16:04:25.092" v="2289" actId="478"/>
          <ac:picMkLst>
            <pc:docMk/>
            <pc:sldMk cId="1193699846" sldId="282"/>
            <ac:picMk id="5" creationId="{F9584558-EB4A-43C3-844C-513496C87E46}"/>
          </ac:picMkLst>
        </pc:picChg>
      </pc:sldChg>
      <pc:sldChg chg="addSp delSp modSp add del mod setBg delDesignElem">
        <pc:chgData name="Franciscos Lopes" userId="301bf8ffd5474317" providerId="LiveId" clId="{CEA23813-C34B-404A-8820-7E721B141FEA}" dt="2022-03-07T15:02:10.265" v="3169" actId="1076"/>
        <pc:sldMkLst>
          <pc:docMk/>
          <pc:sldMk cId="699380084" sldId="283"/>
        </pc:sldMkLst>
        <pc:spChg chg="mod">
          <ac:chgData name="Franciscos Lopes" userId="301bf8ffd5474317" providerId="LiveId" clId="{CEA23813-C34B-404A-8820-7E721B141FEA}" dt="2022-03-03T16:14:43.368" v="2399" actId="20577"/>
          <ac:spMkLst>
            <pc:docMk/>
            <pc:sldMk cId="699380084" sldId="283"/>
            <ac:spMk id="2" creationId="{0F8EB679-2EE8-464A-9456-03EEE2BD096F}"/>
          </ac:spMkLst>
        </pc:spChg>
        <pc:spChg chg="del">
          <ac:chgData name="Franciscos Lopes" userId="301bf8ffd5474317" providerId="LiveId" clId="{CEA23813-C34B-404A-8820-7E721B141FEA}" dt="2022-03-03T16:07:32.806" v="2324" actId="478"/>
          <ac:spMkLst>
            <pc:docMk/>
            <pc:sldMk cId="699380084" sldId="283"/>
            <ac:spMk id="9" creationId="{AB8EC852-20FE-4110-9131-8D7DBF1B1F29}"/>
          </ac:spMkLst>
        </pc:spChg>
        <pc:spChg chg="add mod">
          <ac:chgData name="Franciscos Lopes" userId="301bf8ffd5474317" providerId="LiveId" clId="{CEA23813-C34B-404A-8820-7E721B141FEA}" dt="2022-03-07T15:02:10.265" v="3169" actId="1076"/>
          <ac:spMkLst>
            <pc:docMk/>
            <pc:sldMk cId="699380084" sldId="283"/>
            <ac:spMk id="12" creationId="{65891473-43EE-4A67-860E-46DB7C2E3B41}"/>
          </ac:spMkLst>
        </pc:spChg>
        <pc:spChg chg="del">
          <ac:chgData name="Franciscos Lopes" userId="301bf8ffd5474317" providerId="LiveId" clId="{CEA23813-C34B-404A-8820-7E721B141FEA}" dt="2022-03-03T16:06:24.645" v="2311"/>
          <ac:spMkLst>
            <pc:docMk/>
            <pc:sldMk cId="699380084" sldId="283"/>
            <ac:spMk id="21" creationId="{9B37791B-B040-4694-BFDC-8DD132D86E8E}"/>
          </ac:spMkLst>
        </pc:spChg>
        <pc:grpChg chg="del">
          <ac:chgData name="Franciscos Lopes" userId="301bf8ffd5474317" providerId="LiveId" clId="{CEA23813-C34B-404A-8820-7E721B141FEA}" dt="2022-03-03T16:06:24.645" v="2311"/>
          <ac:grpSpMkLst>
            <pc:docMk/>
            <pc:sldMk cId="699380084" sldId="283"/>
            <ac:grpSpMk id="22" creationId="{4252769E-B9F0-4068-A645-5BBEF16E9C28}"/>
          </ac:grpSpMkLst>
        </pc:grpChg>
        <pc:picChg chg="del">
          <ac:chgData name="Franciscos Lopes" userId="301bf8ffd5474317" providerId="LiveId" clId="{CEA23813-C34B-404A-8820-7E721B141FEA}" dt="2022-03-03T16:06:37.138" v="2317" actId="478"/>
          <ac:picMkLst>
            <pc:docMk/>
            <pc:sldMk cId="699380084" sldId="283"/>
            <ac:picMk id="4" creationId="{9AA2C449-0A49-4679-A643-5709339FC61F}"/>
          </ac:picMkLst>
        </pc:picChg>
        <pc:picChg chg="add del mod">
          <ac:chgData name="Franciscos Lopes" userId="301bf8ffd5474317" providerId="LiveId" clId="{CEA23813-C34B-404A-8820-7E721B141FEA}" dt="2022-03-07T14:59:24.625" v="3147" actId="478"/>
          <ac:picMkLst>
            <pc:docMk/>
            <pc:sldMk cId="699380084" sldId="283"/>
            <ac:picMk id="4" creationId="{EB3BB8E6-FDFC-4360-A084-A4A3C7960B35}"/>
          </ac:picMkLst>
        </pc:picChg>
        <pc:picChg chg="add del mod modCrop">
          <ac:chgData name="Franciscos Lopes" userId="301bf8ffd5474317" providerId="LiveId" clId="{CEA23813-C34B-404A-8820-7E721B141FEA}" dt="2022-03-03T16:12:41.303" v="2354" actId="478"/>
          <ac:picMkLst>
            <pc:docMk/>
            <pc:sldMk cId="699380084" sldId="283"/>
            <ac:picMk id="6" creationId="{7B8B7620-2027-4D0D-BB70-F7D7494C2F64}"/>
          </ac:picMkLst>
        </pc:picChg>
        <pc:picChg chg="add mod">
          <ac:chgData name="Franciscos Lopes" userId="301bf8ffd5474317" providerId="LiveId" clId="{CEA23813-C34B-404A-8820-7E721B141FEA}" dt="2022-03-07T15:02:07.908" v="3168" actId="1076"/>
          <ac:picMkLst>
            <pc:docMk/>
            <pc:sldMk cId="699380084" sldId="283"/>
            <ac:picMk id="7" creationId="{A68CD39F-426C-494D-AD90-D59CB9752EBA}"/>
          </ac:picMkLst>
        </pc:picChg>
        <pc:picChg chg="add del mod">
          <ac:chgData name="Franciscos Lopes" userId="301bf8ffd5474317" providerId="LiveId" clId="{CEA23813-C34B-404A-8820-7E721B141FEA}" dt="2022-03-07T14:36:59.811" v="3130" actId="478"/>
          <ac:picMkLst>
            <pc:docMk/>
            <pc:sldMk cId="699380084" sldId="283"/>
            <ac:picMk id="8" creationId="{461F263D-614D-4EDD-BEF5-016FBC97135B}"/>
          </ac:picMkLst>
        </pc:picChg>
      </pc:sldChg>
      <pc:sldChg chg="add del">
        <pc:chgData name="Franciscos Lopes" userId="301bf8ffd5474317" providerId="LiveId" clId="{CEA23813-C34B-404A-8820-7E721B141FEA}" dt="2022-03-03T16:04:06.955" v="2285"/>
        <pc:sldMkLst>
          <pc:docMk/>
          <pc:sldMk cId="2690166879" sldId="283"/>
        </pc:sldMkLst>
      </pc:sldChg>
      <pc:sldChg chg="add del">
        <pc:chgData name="Franciscos Lopes" userId="301bf8ffd5474317" providerId="LiveId" clId="{CEA23813-C34B-404A-8820-7E721B141FEA}" dt="2022-03-03T16:04:14.889" v="2287"/>
        <pc:sldMkLst>
          <pc:docMk/>
          <pc:sldMk cId="3260286233" sldId="283"/>
        </pc:sldMkLst>
      </pc:sldChg>
      <pc:sldChg chg="addSp delSp modSp new del mod">
        <pc:chgData name="Franciscos Lopes" userId="301bf8ffd5474317" providerId="LiveId" clId="{CEA23813-C34B-404A-8820-7E721B141FEA}" dt="2022-03-03T16:10:28.498" v="2342" actId="2696"/>
        <pc:sldMkLst>
          <pc:docMk/>
          <pc:sldMk cId="478817096" sldId="284"/>
        </pc:sldMkLst>
        <pc:spChg chg="add del mod">
          <ac:chgData name="Franciscos Lopes" userId="301bf8ffd5474317" providerId="LiveId" clId="{CEA23813-C34B-404A-8820-7E721B141FEA}" dt="2022-03-03T16:10:26.097" v="2341" actId="478"/>
          <ac:spMkLst>
            <pc:docMk/>
            <pc:sldMk cId="478817096" sldId="284"/>
            <ac:spMk id="4" creationId="{0F9CECAA-BC00-4ADA-ABAD-E1FEA7A3CD96}"/>
          </ac:spMkLst>
        </pc:spChg>
      </pc:sldChg>
      <pc:sldChg chg="delSp modSp mod">
        <pc:chgData name="Franciscos Lopes" userId="301bf8ffd5474317" providerId="LiveId" clId="{CEA23813-C34B-404A-8820-7E721B141FEA}" dt="2022-03-06T20:56:40.450" v="3082" actId="1076"/>
        <pc:sldMkLst>
          <pc:docMk/>
          <pc:sldMk cId="2438674525" sldId="284"/>
        </pc:sldMkLst>
        <pc:spChg chg="mod">
          <ac:chgData name="Franciscos Lopes" userId="301bf8ffd5474317" providerId="LiveId" clId="{CEA23813-C34B-404A-8820-7E721B141FEA}" dt="2022-03-06T14:38:49.602" v="2640" actId="20577"/>
          <ac:spMkLst>
            <pc:docMk/>
            <pc:sldMk cId="2438674525" sldId="284"/>
            <ac:spMk id="2" creationId="{F9DF10B7-CF83-4213-8456-186A129FE304}"/>
          </ac:spMkLst>
        </pc:spChg>
        <pc:spChg chg="del mod">
          <ac:chgData name="Franciscos Lopes" userId="301bf8ffd5474317" providerId="LiveId" clId="{CEA23813-C34B-404A-8820-7E721B141FEA}" dt="2022-03-06T14:39:13.219" v="2641" actId="478"/>
          <ac:spMkLst>
            <pc:docMk/>
            <pc:sldMk cId="2438674525" sldId="284"/>
            <ac:spMk id="6" creationId="{BF307639-2A88-47F0-A24A-E30EF769FE9A}"/>
          </ac:spMkLst>
        </pc:spChg>
        <pc:graphicFrameChg chg="mod modGraphic">
          <ac:chgData name="Franciscos Lopes" userId="301bf8ffd5474317" providerId="LiveId" clId="{CEA23813-C34B-404A-8820-7E721B141FEA}" dt="2022-03-06T20:56:40.450" v="3082" actId="1076"/>
          <ac:graphicFrameMkLst>
            <pc:docMk/>
            <pc:sldMk cId="2438674525" sldId="284"/>
            <ac:graphicFrameMk id="5" creationId="{3552A673-73E2-40CE-998D-C85CE81D3CB8}"/>
          </ac:graphicFrameMkLst>
        </pc:graphicFrameChg>
      </pc:sldChg>
      <pc:sldChg chg="delSp add del setBg delDesignElem">
        <pc:chgData name="Franciscos Lopes" userId="301bf8ffd5474317" providerId="LiveId" clId="{CEA23813-C34B-404A-8820-7E721B141FEA}" dt="2022-03-03T16:15:16.469" v="2404" actId="2696"/>
        <pc:sldMkLst>
          <pc:docMk/>
          <pc:sldMk cId="2996227173" sldId="284"/>
        </pc:sldMkLst>
        <pc:spChg chg="del">
          <ac:chgData name="Franciscos Lopes" userId="301bf8ffd5474317" providerId="LiveId" clId="{CEA23813-C34B-404A-8820-7E721B141FEA}" dt="2022-03-03T16:14:55.323" v="2401"/>
          <ac:spMkLst>
            <pc:docMk/>
            <pc:sldMk cId="2996227173" sldId="284"/>
            <ac:spMk id="21" creationId="{9B37791B-B040-4694-BFDC-8DD132D86E8E}"/>
          </ac:spMkLst>
        </pc:spChg>
        <pc:grpChg chg="del">
          <ac:chgData name="Franciscos Lopes" userId="301bf8ffd5474317" providerId="LiveId" clId="{CEA23813-C34B-404A-8820-7E721B141FEA}" dt="2022-03-03T16:14:55.323" v="2401"/>
          <ac:grpSpMkLst>
            <pc:docMk/>
            <pc:sldMk cId="2996227173" sldId="284"/>
            <ac:grpSpMk id="22" creationId="{4252769E-B9F0-4068-A645-5BBEF16E9C28}"/>
          </ac:grpSpMkLst>
        </pc:grpChg>
      </pc:sldChg>
      <pc:sldChg chg="addSp delSp modSp mod">
        <pc:chgData name="Franciscos Lopes" userId="301bf8ffd5474317" providerId="LiveId" clId="{CEA23813-C34B-404A-8820-7E721B141FEA}" dt="2022-03-06T20:56:32.409" v="3081" actId="1076"/>
        <pc:sldMkLst>
          <pc:docMk/>
          <pc:sldMk cId="889144922" sldId="285"/>
        </pc:sldMkLst>
        <pc:spChg chg="del">
          <ac:chgData name="Franciscos Lopes" userId="301bf8ffd5474317" providerId="LiveId" clId="{CEA23813-C34B-404A-8820-7E721B141FEA}" dt="2022-03-06T14:39:22.172" v="2642" actId="478"/>
          <ac:spMkLst>
            <pc:docMk/>
            <pc:sldMk cId="889144922" sldId="285"/>
            <ac:spMk id="2" creationId="{F9DF10B7-CF83-4213-8456-186A129FE304}"/>
          </ac:spMkLst>
        </pc:spChg>
        <pc:spChg chg="add del mod">
          <ac:chgData name="Franciscos Lopes" userId="301bf8ffd5474317" providerId="LiveId" clId="{CEA23813-C34B-404A-8820-7E721B141FEA}" dt="2022-03-06T14:39:25.886" v="2644" actId="478"/>
          <ac:spMkLst>
            <pc:docMk/>
            <pc:sldMk cId="889144922" sldId="285"/>
            <ac:spMk id="5" creationId="{3F03C109-A806-4873-AA0B-8D69F4565898}"/>
          </ac:spMkLst>
        </pc:spChg>
        <pc:spChg chg="del">
          <ac:chgData name="Franciscos Lopes" userId="301bf8ffd5474317" providerId="LiveId" clId="{CEA23813-C34B-404A-8820-7E721B141FEA}" dt="2022-03-06T14:41:33.766" v="2682" actId="478"/>
          <ac:spMkLst>
            <pc:docMk/>
            <pc:sldMk cId="889144922" sldId="285"/>
            <ac:spMk id="6" creationId="{BF307639-2A88-47F0-A24A-E30EF769FE9A}"/>
          </ac:spMkLst>
        </pc:spChg>
        <pc:spChg chg="add mod">
          <ac:chgData name="Franciscos Lopes" userId="301bf8ffd5474317" providerId="LiveId" clId="{CEA23813-C34B-404A-8820-7E721B141FEA}" dt="2022-03-06T19:54:24.965" v="2921" actId="1076"/>
          <ac:spMkLst>
            <pc:docMk/>
            <pc:sldMk cId="889144922" sldId="285"/>
            <ac:spMk id="8" creationId="{25083D73-76FC-4051-8157-0FB7B397CE3F}"/>
          </ac:spMkLst>
        </pc:spChg>
        <pc:graphicFrameChg chg="mod modGraphic">
          <ac:chgData name="Franciscos Lopes" userId="301bf8ffd5474317" providerId="LiveId" clId="{CEA23813-C34B-404A-8820-7E721B141FEA}" dt="2022-03-06T20:56:32.409" v="3081" actId="1076"/>
          <ac:graphicFrameMkLst>
            <pc:docMk/>
            <pc:sldMk cId="889144922" sldId="285"/>
            <ac:graphicFrameMk id="4" creationId="{147666D4-7C31-4017-830C-AFE0797AFE4E}"/>
          </ac:graphicFrameMkLst>
        </pc:graphicFrameChg>
      </pc:sldChg>
      <pc:sldChg chg="addSp delSp modSp mod ord setBg">
        <pc:chgData name="Franciscos Lopes" userId="301bf8ffd5474317" providerId="LiveId" clId="{CEA23813-C34B-404A-8820-7E721B141FEA}" dt="2022-03-06T19:38:55.887" v="2765"/>
        <pc:sldMkLst>
          <pc:docMk/>
          <pc:sldMk cId="3029763511" sldId="286"/>
        </pc:sldMkLst>
        <pc:spChg chg="mod">
          <ac:chgData name="Franciscos Lopes" userId="301bf8ffd5474317" providerId="LiveId" clId="{CEA23813-C34B-404A-8820-7E721B141FEA}" dt="2022-03-06T14:36:39.801" v="2631" actId="26606"/>
          <ac:spMkLst>
            <pc:docMk/>
            <pc:sldMk cId="3029763511" sldId="286"/>
            <ac:spMk id="2" creationId="{1529C150-831E-4286-BA0B-91760530C17B}"/>
          </ac:spMkLst>
        </pc:spChg>
        <pc:spChg chg="add del">
          <ac:chgData name="Franciscos Lopes" userId="301bf8ffd5474317" providerId="LiveId" clId="{CEA23813-C34B-404A-8820-7E721B141FEA}" dt="2022-03-06T14:36:39.801" v="2631" actId="26606"/>
          <ac:spMkLst>
            <pc:docMk/>
            <pc:sldMk cId="3029763511" sldId="286"/>
            <ac:spMk id="21" creationId="{9B37791B-B040-4694-BFDC-8DD132D86E8E}"/>
          </ac:spMkLst>
        </pc:spChg>
        <pc:grpChg chg="add del">
          <ac:chgData name="Franciscos Lopes" userId="301bf8ffd5474317" providerId="LiveId" clId="{CEA23813-C34B-404A-8820-7E721B141FEA}" dt="2022-03-06T14:36:39.801" v="2631" actId="26606"/>
          <ac:grpSpMkLst>
            <pc:docMk/>
            <pc:sldMk cId="3029763511" sldId="286"/>
            <ac:grpSpMk id="23" creationId="{4252769E-B9F0-4068-A645-5BBEF16E9C28}"/>
          </ac:grpSpMkLst>
        </pc:grpChg>
        <pc:picChg chg="mod ord">
          <ac:chgData name="Franciscos Lopes" userId="301bf8ffd5474317" providerId="LiveId" clId="{CEA23813-C34B-404A-8820-7E721B141FEA}" dt="2022-03-06T14:36:39.801" v="2631" actId="26606"/>
          <ac:picMkLst>
            <pc:docMk/>
            <pc:sldMk cId="3029763511" sldId="286"/>
            <ac:picMk id="5" creationId="{1C32462A-FA20-4755-A995-7BE11B00D256}"/>
          </ac:picMkLst>
        </pc:picChg>
      </pc:sldChg>
      <pc:sldChg chg="addSp delSp modSp add mod setBg">
        <pc:chgData name="Franciscos Lopes" userId="301bf8ffd5474317" providerId="LiveId" clId="{CEA23813-C34B-404A-8820-7E721B141FEA}" dt="2022-03-07T13:39:37.646" v="3122" actId="26606"/>
        <pc:sldMkLst>
          <pc:docMk/>
          <pc:sldMk cId="3590101671" sldId="289"/>
        </pc:sldMkLst>
        <pc:spChg chg="mod">
          <ac:chgData name="Franciscos Lopes" userId="301bf8ffd5474317" providerId="LiveId" clId="{CEA23813-C34B-404A-8820-7E721B141FEA}" dt="2022-03-07T13:39:37.646" v="3122" actId="26606"/>
          <ac:spMkLst>
            <pc:docMk/>
            <pc:sldMk cId="3590101671" sldId="289"/>
            <ac:spMk id="2" creationId="{F9DF10B7-CF83-4213-8456-186A129FE304}"/>
          </ac:spMkLst>
        </pc:spChg>
        <pc:spChg chg="add del mod">
          <ac:chgData name="Franciscos Lopes" userId="301bf8ffd5474317" providerId="LiveId" clId="{CEA23813-C34B-404A-8820-7E721B141FEA}" dt="2022-03-06T19:45:36.656" v="2812" actId="478"/>
          <ac:spMkLst>
            <pc:docMk/>
            <pc:sldMk cId="3590101671" sldId="289"/>
            <ac:spMk id="5" creationId="{1607399B-0707-439C-AE82-4EED2126CFF5}"/>
          </ac:spMkLst>
        </pc:spChg>
        <pc:spChg chg="del mod">
          <ac:chgData name="Franciscos Lopes" userId="301bf8ffd5474317" providerId="LiveId" clId="{CEA23813-C34B-404A-8820-7E721B141FEA}" dt="2022-03-06T19:56:38.363" v="2945" actId="478"/>
          <ac:spMkLst>
            <pc:docMk/>
            <pc:sldMk cId="3590101671" sldId="289"/>
            <ac:spMk id="9" creationId="{E4A0346D-5DFC-4C82-8B40-BE4082926D37}"/>
          </ac:spMkLst>
        </pc:spChg>
        <pc:spChg chg="del">
          <ac:chgData name="Franciscos Lopes" userId="301bf8ffd5474317" providerId="LiveId" clId="{CEA23813-C34B-404A-8820-7E721B141FEA}" dt="2022-03-06T19:46:15.412" v="2819" actId="478"/>
          <ac:spMkLst>
            <pc:docMk/>
            <pc:sldMk cId="3590101671" sldId="289"/>
            <ac:spMk id="11" creationId="{47BC54CC-ED33-4808-BF28-3BFC3F25F8F7}"/>
          </ac:spMkLst>
        </pc:spChg>
        <pc:spChg chg="add mod ord">
          <ac:chgData name="Franciscos Lopes" userId="301bf8ffd5474317" providerId="LiveId" clId="{CEA23813-C34B-404A-8820-7E721B141FEA}" dt="2022-03-07T13:39:37.646" v="3122" actId="26606"/>
          <ac:spMkLst>
            <pc:docMk/>
            <pc:sldMk cId="3590101671" sldId="289"/>
            <ac:spMk id="14" creationId="{25F693BD-E3A6-446F-9B88-2047A0475989}"/>
          </ac:spMkLst>
        </pc:spChg>
        <pc:spChg chg="add del">
          <ac:chgData name="Franciscos Lopes" userId="301bf8ffd5474317" providerId="LiveId" clId="{CEA23813-C34B-404A-8820-7E721B141FEA}" dt="2022-03-07T13:39:37.646" v="3122" actId="26606"/>
          <ac:spMkLst>
            <pc:docMk/>
            <pc:sldMk cId="3590101671" sldId="289"/>
            <ac:spMk id="19" creationId="{B95B9BA8-1D69-4796-85F5-B6D0BD52354B}"/>
          </ac:spMkLst>
        </pc:spChg>
        <pc:picChg chg="del">
          <ac:chgData name="Franciscos Lopes" userId="301bf8ffd5474317" providerId="LiveId" clId="{CEA23813-C34B-404A-8820-7E721B141FEA}" dt="2022-03-06T19:46:13.516" v="2818" actId="478"/>
          <ac:picMkLst>
            <pc:docMk/>
            <pc:sldMk cId="3590101671" sldId="289"/>
            <ac:picMk id="4" creationId="{32B1F314-AF6E-4CF3-90E7-9B707BAEBE91}"/>
          </ac:picMkLst>
        </pc:picChg>
        <pc:picChg chg="add mod">
          <ac:chgData name="Franciscos Lopes" userId="301bf8ffd5474317" providerId="LiveId" clId="{CEA23813-C34B-404A-8820-7E721B141FEA}" dt="2022-03-07T13:39:37.646" v="3122" actId="26606"/>
          <ac:picMkLst>
            <pc:docMk/>
            <pc:sldMk cId="3590101671" sldId="289"/>
            <ac:picMk id="4" creationId="{4634C8E3-7DE2-49EA-B001-0FE9DE088140}"/>
          </ac:picMkLst>
        </pc:picChg>
        <pc:picChg chg="ord">
          <ac:chgData name="Franciscos Lopes" userId="301bf8ffd5474317" providerId="LiveId" clId="{CEA23813-C34B-404A-8820-7E721B141FEA}" dt="2022-03-07T13:39:37.646" v="3122" actId="26606"/>
          <ac:picMkLst>
            <pc:docMk/>
            <pc:sldMk cId="3590101671" sldId="289"/>
            <ac:picMk id="7" creationId="{7881ED3A-5A2D-4949-A9C0-D1699AD2B2ED}"/>
          </ac:picMkLst>
        </pc:picChg>
        <pc:picChg chg="add del mod modCrop">
          <ac:chgData name="Franciscos Lopes" userId="301bf8ffd5474317" providerId="LiveId" clId="{CEA23813-C34B-404A-8820-7E721B141FEA}" dt="2022-03-07T13:39:29.394" v="3118" actId="478"/>
          <ac:picMkLst>
            <pc:docMk/>
            <pc:sldMk cId="3590101671" sldId="289"/>
            <ac:picMk id="8" creationId="{F5A82F46-59BC-4013-9B75-D68080D7F7A1}"/>
          </ac:picMkLst>
        </pc:picChg>
        <pc:picChg chg="del">
          <ac:chgData name="Franciscos Lopes" userId="301bf8ffd5474317" providerId="LiveId" clId="{CEA23813-C34B-404A-8820-7E721B141FEA}" dt="2022-03-06T19:45:11.968" v="2807" actId="478"/>
          <ac:picMkLst>
            <pc:docMk/>
            <pc:sldMk cId="3590101671" sldId="289"/>
            <ac:picMk id="13" creationId="{001586B6-4E87-4C1C-AA2D-4341623A3513}"/>
          </ac:picMkLst>
        </pc:picChg>
      </pc:sldChg>
      <pc:sldChg chg="add del">
        <pc:chgData name="Franciscos Lopes" userId="301bf8ffd5474317" providerId="LiveId" clId="{CEA23813-C34B-404A-8820-7E721B141FEA}" dt="2022-03-06T19:45:25.908" v="2810"/>
        <pc:sldMkLst>
          <pc:docMk/>
          <pc:sldMk cId="1210329291" sldId="290"/>
        </pc:sldMkLst>
      </pc:sldChg>
      <pc:sldChg chg="addSp delSp add del setBg delDesignElem">
        <pc:chgData name="Franciscos Lopes" userId="301bf8ffd5474317" providerId="LiveId" clId="{CEA23813-C34B-404A-8820-7E721B141FEA}" dt="2022-03-06T20:52:33.378" v="2987"/>
        <pc:sldMkLst>
          <pc:docMk/>
          <pc:sldMk cId="1748978043" sldId="290"/>
        </pc:sldMkLst>
        <pc:spChg chg="add del">
          <ac:chgData name="Franciscos Lopes" userId="301bf8ffd5474317" providerId="LiveId" clId="{CEA23813-C34B-404A-8820-7E721B141FEA}" dt="2022-03-06T20:52:33.378" v="2987"/>
          <ac:spMkLst>
            <pc:docMk/>
            <pc:sldMk cId="1748978043" sldId="290"/>
            <ac:spMk id="19" creationId="{08B47EB3-2327-4B83-885D-1A973B1035EC}"/>
          </ac:spMkLst>
        </pc:spChg>
        <pc:spChg chg="add del">
          <ac:chgData name="Franciscos Lopes" userId="301bf8ffd5474317" providerId="LiveId" clId="{CEA23813-C34B-404A-8820-7E721B141FEA}" dt="2022-03-06T20:52:33.378" v="2987"/>
          <ac:spMkLst>
            <pc:docMk/>
            <pc:sldMk cId="1748978043" sldId="290"/>
            <ac:spMk id="20" creationId="{6B0479F5-59EA-43F3-BAFC-2606376EB662}"/>
          </ac:spMkLst>
        </pc:spChg>
        <pc:spChg chg="add del">
          <ac:chgData name="Franciscos Lopes" userId="301bf8ffd5474317" providerId="LiveId" clId="{CEA23813-C34B-404A-8820-7E721B141FEA}" dt="2022-03-06T20:52:33.378" v="2987"/>
          <ac:spMkLst>
            <pc:docMk/>
            <pc:sldMk cId="1748978043" sldId="290"/>
            <ac:spMk id="21" creationId="{28F38302-0411-4C02-A968-5BE487CB52F8}"/>
          </ac:spMkLst>
        </pc:spChg>
        <pc:spChg chg="add del">
          <ac:chgData name="Franciscos Lopes" userId="301bf8ffd5474317" providerId="LiveId" clId="{CEA23813-C34B-404A-8820-7E721B141FEA}" dt="2022-03-06T20:52:33.378" v="2987"/>
          <ac:spMkLst>
            <pc:docMk/>
            <pc:sldMk cId="1748978043" sldId="290"/>
            <ac:spMk id="22" creationId="{B2FBDB18-449B-4AC4-8813-45B35E1740DB}"/>
          </ac:spMkLst>
        </pc:spChg>
        <pc:spChg chg="add del">
          <ac:chgData name="Franciscos Lopes" userId="301bf8ffd5474317" providerId="LiveId" clId="{CEA23813-C34B-404A-8820-7E721B141FEA}" dt="2022-03-06T20:52:33.378" v="2987"/>
          <ac:spMkLst>
            <pc:docMk/>
            <pc:sldMk cId="1748978043" sldId="290"/>
            <ac:spMk id="23" creationId="{6BE5DED6-1669-479D-BEF4-66046883A9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8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7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9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3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1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2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3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91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4" r:id="rId6"/>
    <p:sldLayoutId id="2147483769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microsoft.com/office/2007/relationships/media" Target="../media/media3.mp4"/><Relationship Id="rId7" Type="http://schemas.openxmlformats.org/officeDocument/2006/relationships/image" Target="../media/image2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3.png"/><Relationship Id="rId4" Type="http://schemas.openxmlformats.org/officeDocument/2006/relationships/video" Target="../media/media3.mp4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Ponto de espera de carros numa linha">
            <a:extLst>
              <a:ext uri="{FF2B5EF4-FFF2-40B4-BE49-F238E27FC236}">
                <a16:creationId xmlns:a16="http://schemas.microsoft.com/office/drawing/2014/main" id="{157B8D7A-721A-481A-94F7-46C42C11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47" b="1728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3" name="Group 2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4" name="Freeform: Shape 2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08D32FA-DFDE-4235-B526-686BEF798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514475"/>
            <a:ext cx="8381999" cy="1995487"/>
          </a:xfrm>
        </p:spPr>
        <p:txBody>
          <a:bodyPr>
            <a:normAutofit/>
          </a:bodyPr>
          <a:lstStyle/>
          <a:p>
            <a:pPr algn="l"/>
            <a:r>
              <a:rPr lang="pt-PT" sz="6800" dirty="0"/>
              <a:t>Controlo De Estacionamento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6A4BC2-30E3-414B-82AC-C2508BE37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042" y="3509962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Prova de Aptidão Profissional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FEBC5E-443A-404A-9E4F-CEE76FEA0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18CA868-8563-4713-BBC1-DC507E736FF3}"/>
              </a:ext>
            </a:extLst>
          </p:cNvPr>
          <p:cNvSpPr txBox="1"/>
          <p:nvPr/>
        </p:nvSpPr>
        <p:spPr>
          <a:xfrm>
            <a:off x="469036" y="4692957"/>
            <a:ext cx="2166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Miguel Lopes n3833</a:t>
            </a:r>
          </a:p>
          <a:p>
            <a:r>
              <a:rPr lang="pt-PT" dirty="0"/>
              <a:t>José Pereira nº3831</a:t>
            </a:r>
          </a:p>
        </p:txBody>
      </p:sp>
    </p:spTree>
    <p:extLst>
      <p:ext uri="{BB962C8B-B14F-4D97-AF65-F5344CB8AC3E}">
        <p14:creationId xmlns:p14="http://schemas.microsoft.com/office/powerpoint/2010/main" val="36440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04825"/>
            <a:ext cx="9144000" cy="1263649"/>
          </a:xfrm>
        </p:spPr>
        <p:txBody>
          <a:bodyPr>
            <a:noAutofit/>
          </a:bodyPr>
          <a:lstStyle/>
          <a:p>
            <a:r>
              <a:rPr lang="pt-PT" dirty="0">
                <a:effectLst/>
                <a:ea typeface="Times New Roman" panose="02020603050405020304" pitchFamily="18" charset="0"/>
              </a:rPr>
              <a:t>Tabelas de equivalência :  </a:t>
            </a:r>
            <a:br>
              <a:rPr lang="pt-PT" dirty="0">
                <a:effectLst/>
                <a:ea typeface="Times New Roman" panose="02020603050405020304" pitchFamily="18" charset="0"/>
              </a:rPr>
            </a:b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S</a:t>
            </a:r>
            <a:r>
              <a:rPr lang="pt-PT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aídas do autómato</a:t>
            </a:r>
            <a:br>
              <a:rPr lang="pt-PT" dirty="0"/>
            </a:b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552A673-73E2-40CE-998D-C85CE81D3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42832"/>
              </p:ext>
            </p:extLst>
          </p:nvPr>
        </p:nvGraphicFramePr>
        <p:xfrm>
          <a:off x="3031253" y="1905000"/>
          <a:ext cx="6129494" cy="304800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48845">
                  <a:extLst>
                    <a:ext uri="{9D8B030D-6E8A-4147-A177-3AD203B41FA5}">
                      <a16:colId xmlns:a16="http://schemas.microsoft.com/office/drawing/2014/main" val="2716822639"/>
                    </a:ext>
                  </a:extLst>
                </a:gridCol>
                <a:gridCol w="1366641">
                  <a:extLst>
                    <a:ext uri="{9D8B030D-6E8A-4147-A177-3AD203B41FA5}">
                      <a16:colId xmlns:a16="http://schemas.microsoft.com/office/drawing/2014/main" val="2958410707"/>
                    </a:ext>
                  </a:extLst>
                </a:gridCol>
                <a:gridCol w="1707004">
                  <a:extLst>
                    <a:ext uri="{9D8B030D-6E8A-4147-A177-3AD203B41FA5}">
                      <a16:colId xmlns:a16="http://schemas.microsoft.com/office/drawing/2014/main" val="3143449204"/>
                    </a:ext>
                  </a:extLst>
                </a:gridCol>
                <a:gridCol w="1707004">
                  <a:extLst>
                    <a:ext uri="{9D8B030D-6E8A-4147-A177-3AD203B41FA5}">
                      <a16:colId xmlns:a16="http://schemas.microsoft.com/office/drawing/2014/main" val="3762083663"/>
                    </a:ext>
                  </a:extLst>
                </a:gridCol>
              </a:tblGrid>
              <a:tr h="23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 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Linguagem Nível I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Linguagem Nível II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Linguagem Nível III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extLst>
                  <a:ext uri="{0D108BD9-81ED-4DB2-BD59-A6C34878D82A}">
                    <a16:rowId xmlns:a16="http://schemas.microsoft.com/office/drawing/2014/main" val="3512272083"/>
                  </a:ext>
                </a:extLst>
              </a:tr>
              <a:tr h="352245">
                <a:tc rowSpan="8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Saídas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Led verde semáforo 1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A+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%Q0.0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extLst>
                  <a:ext uri="{0D108BD9-81ED-4DB2-BD59-A6C34878D82A}">
                    <a16:rowId xmlns:a16="http://schemas.microsoft.com/office/drawing/2014/main" val="4064073706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Led vermelho semáforo 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B+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%Q0.1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4142828726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Led verde semáforo 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C+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%Q0.2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1595231522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Led vermelho semáforo 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D+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%Q0.3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187059697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Led verde semáforo 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E+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%Q0.4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1277483199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Led vermelho semáforo 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F+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%Q0.5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1501961161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Led verde semáforo 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G+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%Q0.6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3321842146"/>
                  </a:ext>
                </a:extLst>
              </a:tr>
              <a:tr h="35224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Led vermelho semáforo 4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>
                          <a:effectLst/>
                        </a:rPr>
                        <a:t>H+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800" dirty="0">
                          <a:effectLst/>
                        </a:rPr>
                        <a:t>%Q0.7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2580" marR="62580" marT="0" marB="0"/>
                </a:tc>
                <a:extLst>
                  <a:ext uri="{0D108BD9-81ED-4DB2-BD59-A6C34878D82A}">
                    <a16:rowId xmlns:a16="http://schemas.microsoft.com/office/drawing/2014/main" val="655787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67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47666D4-7C31-4017-830C-AFE0797AF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87866"/>
              </p:ext>
            </p:extLst>
          </p:nvPr>
        </p:nvGraphicFramePr>
        <p:xfrm>
          <a:off x="3036912" y="2097544"/>
          <a:ext cx="6118176" cy="2662911"/>
        </p:xfrm>
        <a:graphic>
          <a:graphicData uri="http://schemas.openxmlformats.org/drawingml/2006/table">
            <a:tbl>
              <a:tblPr firstRow="1" firstCol="1" bandRow="1" bandCol="1">
                <a:tableStyleId>{7DF18680-E054-41AD-8BC1-D1AEF772440D}</a:tableStyleId>
              </a:tblPr>
              <a:tblGrid>
                <a:gridCol w="1346355">
                  <a:extLst>
                    <a:ext uri="{9D8B030D-6E8A-4147-A177-3AD203B41FA5}">
                      <a16:colId xmlns:a16="http://schemas.microsoft.com/office/drawing/2014/main" val="3289465884"/>
                    </a:ext>
                  </a:extLst>
                </a:gridCol>
                <a:gridCol w="1364117">
                  <a:extLst>
                    <a:ext uri="{9D8B030D-6E8A-4147-A177-3AD203B41FA5}">
                      <a16:colId xmlns:a16="http://schemas.microsoft.com/office/drawing/2014/main" val="4109786649"/>
                    </a:ext>
                  </a:extLst>
                </a:gridCol>
                <a:gridCol w="1703852">
                  <a:extLst>
                    <a:ext uri="{9D8B030D-6E8A-4147-A177-3AD203B41FA5}">
                      <a16:colId xmlns:a16="http://schemas.microsoft.com/office/drawing/2014/main" val="970372773"/>
                    </a:ext>
                  </a:extLst>
                </a:gridCol>
                <a:gridCol w="1703852">
                  <a:extLst>
                    <a:ext uri="{9D8B030D-6E8A-4147-A177-3AD203B41FA5}">
                      <a16:colId xmlns:a16="http://schemas.microsoft.com/office/drawing/2014/main" val="3837844333"/>
                    </a:ext>
                  </a:extLst>
                </a:gridCol>
              </a:tblGrid>
              <a:tr h="411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 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Linguagem Nível I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Linguagem Nível II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Linguagem Nível III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1676430"/>
                  </a:ext>
                </a:extLst>
              </a:tr>
              <a:tr h="294547">
                <a:tc rowSpan="7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Memórias  ETAPAS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Botão de arranque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 err="1">
                          <a:effectLst/>
                        </a:rPr>
                        <a:t>ba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%M0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690472"/>
                  </a:ext>
                </a:extLst>
              </a:tr>
              <a:tr h="294547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Botão manual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 err="1">
                          <a:effectLst/>
                        </a:rPr>
                        <a:t>bm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%M1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223475"/>
                  </a:ext>
                </a:extLst>
              </a:tr>
              <a:tr h="294547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Botão Semáforo 1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b1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%M2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8909639"/>
                  </a:ext>
                </a:extLst>
              </a:tr>
              <a:tr h="294547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Botão Semáforo 2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b2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%M3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089387"/>
                  </a:ext>
                </a:extLst>
              </a:tr>
              <a:tr h="294547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Botão Semáforo 3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b3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%M4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0240191"/>
                  </a:ext>
                </a:extLst>
              </a:tr>
              <a:tr h="294547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Botão Semáforo 4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b4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>
                          <a:effectLst/>
                        </a:rPr>
                        <a:t>%M5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48023"/>
                  </a:ext>
                </a:extLst>
              </a:tr>
              <a:tr h="483741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Botão controlo de Todos os Semáforos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B5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900" dirty="0">
                          <a:effectLst/>
                        </a:rPr>
                        <a:t>%M6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619249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25083D73-76FC-4051-8157-0FB7B397CE3F}"/>
              </a:ext>
            </a:extLst>
          </p:cNvPr>
          <p:cNvSpPr txBox="1">
            <a:spLocks/>
          </p:cNvSpPr>
          <p:nvPr/>
        </p:nvSpPr>
        <p:spPr>
          <a:xfrm>
            <a:off x="844488" y="464638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>
                <a:ea typeface="Times New Roman" panose="02020603050405020304" pitchFamily="18" charset="0"/>
              </a:rPr>
              <a:t>Tabelas de equivalência :</a:t>
            </a:r>
          </a:p>
          <a:p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lang="pt-PT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abela de memórias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914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302" y="466385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pt-PT" sz="4900" dirty="0">
                <a:effectLst/>
                <a:ea typeface="Times New Roman" panose="02020603050405020304" pitchFamily="18" charset="0"/>
              </a:rPr>
              <a:t>Teste de perda de potência </a:t>
            </a:r>
            <a:br>
              <a:rPr lang="pt-PT" dirty="0"/>
            </a:b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pic>
        <p:nvPicPr>
          <p:cNvPr id="8" name="Teste perda de potência">
            <a:hlinkClick r:id="" action="ppaction://media"/>
            <a:extLst>
              <a:ext uri="{FF2B5EF4-FFF2-40B4-BE49-F238E27FC236}">
                <a16:creationId xmlns:a16="http://schemas.microsoft.com/office/drawing/2014/main" id="{7AC1DF64-20B1-4DE1-AD32-EBE7B0610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1714" y="847308"/>
            <a:ext cx="2510186" cy="44342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982414-FF60-42E4-95F1-CFC89526C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114" y="1768474"/>
            <a:ext cx="2514019" cy="33582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59AE3E-D7CD-436F-AF47-5C595D734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3" y="1768474"/>
            <a:ext cx="3845770" cy="33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04825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pt-PT" sz="4900">
                <a:effectLst/>
                <a:ea typeface="Times New Roman" panose="02020603050405020304" pitchFamily="18" charset="0"/>
              </a:rPr>
              <a:t>Cálculos de resistência </a:t>
            </a:r>
            <a:br>
              <a:rPr lang="pt-PT" sz="4900">
                <a:effectLst/>
                <a:ea typeface="Times New Roman" panose="02020603050405020304" pitchFamily="18" charset="0"/>
              </a:rPr>
            </a:br>
            <a:r>
              <a:rPr lang="pt-PT" sz="4900">
                <a:effectLst/>
                <a:ea typeface="Times New Roman" panose="02020603050405020304" pitchFamily="18" charset="0"/>
              </a:rPr>
              <a:t>do cabo</a:t>
            </a:r>
            <a:br>
              <a:rPr lang="pt-PT"/>
            </a:b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5F693BD-E3A6-446F-9B88-2047A0475989}"/>
                  </a:ext>
                </a:extLst>
              </p:cNvPr>
              <p:cNvSpPr txBox="1"/>
              <p:nvPr/>
            </p:nvSpPr>
            <p:spPr>
              <a:xfrm>
                <a:off x="798799" y="1926291"/>
                <a:ext cx="6094520" cy="2949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Legenda: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P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∆</m:t>
                    </m:r>
                    <m:r>
                      <a:rPr lang="pt-P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𝑈</m:t>
                    </m:r>
                    <m:r>
                      <a:rPr lang="pt-P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(</m:t>
                    </m:r>
                    <m:r>
                      <a:rPr lang="pt-P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𝑉</m:t>
                    </m:r>
                    <m:r>
                      <a:rPr lang="pt-P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Calibri" panose="020F0502020204030204" pitchFamily="34" charset="0"/>
                  </a:rPr>
                  <a:t>→Tensão de Retorno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R (</a:t>
                </a:r>
                <a14:m>
                  <m:oMath xmlns:m="http://schemas.openxmlformats.org/officeDocument/2006/math">
                    <m:r>
                      <a:rPr lang="pt-P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𝛺</m:t>
                    </m:r>
                  </m:oMath>
                </a14:m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) </a:t>
                </a: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Calibri" panose="020F0502020204030204" pitchFamily="34" charset="0"/>
                  </a:rPr>
                  <a:t>→Resistência do cabo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Calibri" panose="020F0502020204030204" pitchFamily="34" charset="0"/>
                  </a:rPr>
                  <a:t>I (A) →Corrente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C (m) →Comprimento do cabo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PT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ρ (</a:t>
                </a:r>
                <a:r>
                  <a:rPr lang="pt-PT" sz="1600" dirty="0" err="1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Ω.m</a:t>
                </a:r>
                <a:r>
                  <a:rPr lang="pt-PT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)</a:t>
                </a: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 →Resistividade do cabo 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S (mm</a:t>
                </a:r>
                <a:r>
                  <a:rPr lang="pt-PT" sz="1800" baseline="300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2</a:t>
                </a:r>
                <a:r>
                  <a:rPr lang="pt-PT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</a:rPr>
                  <a:t>) →Secção do cabo</a:t>
                </a:r>
                <a:endParaRPr lang="pt-PT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5F693BD-E3A6-446F-9B88-2047A0475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99" y="1926291"/>
                <a:ext cx="6094520" cy="2949525"/>
              </a:xfrm>
              <a:prstGeom prst="rect">
                <a:avLst/>
              </a:prstGeom>
              <a:blipFill>
                <a:blip r:embed="rId3"/>
                <a:stretch>
                  <a:fillRect l="-800" b="-247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4634C8E3-7DE2-49EA-B001-0FE9DE088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84" y="118766"/>
            <a:ext cx="4359018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0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762001"/>
            <a:ext cx="3053247" cy="30479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dirty="0" err="1"/>
              <a:t>Relés</a:t>
            </a:r>
            <a:endParaRPr lang="en-US" sz="6000" dirty="0"/>
          </a:p>
        </p:txBody>
      </p:sp>
      <p:pic>
        <p:nvPicPr>
          <p:cNvPr id="6" name="Imagem 5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89B69EC1-ACEB-4E05-A00E-6A5E861D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36" y="907359"/>
            <a:ext cx="2780366" cy="4058928"/>
          </a:xfrm>
          <a:custGeom>
            <a:avLst/>
            <a:gdLst/>
            <a:ahLst/>
            <a:cxnLst/>
            <a:rect l="l" t="t" r="r" b="b"/>
            <a:pathLst>
              <a:path w="2286000" h="2281281">
                <a:moveTo>
                  <a:pt x="0" y="0"/>
                </a:moveTo>
                <a:lnTo>
                  <a:pt x="2286000" y="0"/>
                </a:lnTo>
                <a:lnTo>
                  <a:pt x="2286000" y="2281281"/>
                </a:lnTo>
                <a:lnTo>
                  <a:pt x="0" y="228128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191FC5-AD3F-41C7-9232-A64EBEB7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88" y="1516524"/>
            <a:ext cx="2944591" cy="3436967"/>
          </a:xfrm>
          <a:custGeom>
            <a:avLst/>
            <a:gdLst/>
            <a:ahLst/>
            <a:cxnLst/>
            <a:rect l="l" t="t" r="r" b="b"/>
            <a:pathLst>
              <a:path w="2286000" h="2281281">
                <a:moveTo>
                  <a:pt x="0" y="0"/>
                </a:moveTo>
                <a:lnTo>
                  <a:pt x="2286000" y="0"/>
                </a:lnTo>
                <a:lnTo>
                  <a:pt x="2286000" y="2281281"/>
                </a:lnTo>
                <a:lnTo>
                  <a:pt x="0" y="2281281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6813AE-395C-480B-883B-91E4D3F0E3E7}"/>
              </a:ext>
            </a:extLst>
          </p:cNvPr>
          <p:cNvSpPr txBox="1"/>
          <p:nvPr/>
        </p:nvSpPr>
        <p:spPr>
          <a:xfrm>
            <a:off x="272888" y="4967403"/>
            <a:ext cx="294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Estrutura de um Relé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593BC3-1EF5-4DFC-BE05-209FDA7AF8A0}"/>
              </a:ext>
            </a:extLst>
          </p:cNvPr>
          <p:cNvSpPr txBox="1"/>
          <p:nvPr/>
        </p:nvSpPr>
        <p:spPr>
          <a:xfrm>
            <a:off x="9220836" y="4967403"/>
            <a:ext cx="278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Ligações do Relé </a:t>
            </a:r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E66FB86-0B1A-4887-BAE3-9227F16AE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0213"/>
            <a:ext cx="12192000" cy="11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8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04825"/>
            <a:ext cx="9144000" cy="1263649"/>
          </a:xfrm>
        </p:spPr>
        <p:txBody>
          <a:bodyPr/>
          <a:lstStyle/>
          <a:p>
            <a:r>
              <a:rPr lang="pt-PT" dirty="0"/>
              <a:t>Testes/Programação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80213"/>
            <a:ext cx="12192000" cy="11916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307639-2A88-47F0-A24A-E30EF769FE9A}"/>
              </a:ext>
            </a:extLst>
          </p:cNvPr>
          <p:cNvSpPr txBox="1"/>
          <p:nvPr/>
        </p:nvSpPr>
        <p:spPr>
          <a:xfrm>
            <a:off x="380562" y="1450008"/>
            <a:ext cx="114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Teste de </a:t>
            </a: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Relés                                                                         Programação Simples </a:t>
            </a: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775071D-293E-4CB7-B2B6-A2ACCA456E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70" y="2525706"/>
            <a:ext cx="2234027" cy="167274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85F3D01-A906-4FD1-BA45-2BB52C2D51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99" y="2525707"/>
            <a:ext cx="2233527" cy="1672747"/>
          </a:xfrm>
          <a:prstGeom prst="rect">
            <a:avLst/>
          </a:prstGeom>
        </p:spPr>
      </p:pic>
      <p:pic>
        <p:nvPicPr>
          <p:cNvPr id="12" name="WhatsApp Video 2022-02-22 at 16.25.27">
            <a:hlinkClick r:id="" action="ppaction://media"/>
            <a:extLst>
              <a:ext uri="{FF2B5EF4-FFF2-40B4-BE49-F238E27FC236}">
                <a16:creationId xmlns:a16="http://schemas.microsoft.com/office/drawing/2014/main" id="{65D0013A-2ADE-4B28-81DE-8446BFF0B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0562" y="1819340"/>
            <a:ext cx="1697416" cy="3085480"/>
          </a:xfrm>
          <a:prstGeom prst="rect">
            <a:avLst/>
          </a:prstGeom>
        </p:spPr>
      </p:pic>
      <p:pic>
        <p:nvPicPr>
          <p:cNvPr id="3" name="WhatsApp Video 2022-02-22 at 16.25.28">
            <a:hlinkClick r:id="" action="ppaction://media"/>
            <a:extLst>
              <a:ext uri="{FF2B5EF4-FFF2-40B4-BE49-F238E27FC236}">
                <a16:creationId xmlns:a16="http://schemas.microsoft.com/office/drawing/2014/main" id="{C3AA1EF5-1BFA-41DF-B9E3-AD39E56740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14022" y="1819340"/>
            <a:ext cx="1697416" cy="308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04825"/>
            <a:ext cx="9144000" cy="1263649"/>
          </a:xfrm>
        </p:spPr>
        <p:txBody>
          <a:bodyPr/>
          <a:lstStyle/>
          <a:p>
            <a:r>
              <a:rPr lang="pt-PT" dirty="0"/>
              <a:t>Material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0213"/>
            <a:ext cx="12192000" cy="11916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8FB4B50-9B13-4467-8081-63A8ED80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44"/>
          <a:stretch/>
        </p:blipFill>
        <p:spPr bwMode="auto">
          <a:xfrm>
            <a:off x="385757" y="1864145"/>
            <a:ext cx="2479934" cy="31261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7A6471A-4E9B-4F0B-A849-E687912891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334" y="1864145"/>
            <a:ext cx="2343468" cy="3124318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6B95A1-18F3-4CC3-81C8-242A83D4D9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9210" b="17043"/>
          <a:stretch/>
        </p:blipFill>
        <p:spPr>
          <a:xfrm>
            <a:off x="6434444" y="1864145"/>
            <a:ext cx="2565977" cy="31261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4DFB86-BAC1-4747-A850-CAA2C1BA7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064" y="1864145"/>
            <a:ext cx="2344587" cy="31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35" y="699247"/>
            <a:ext cx="3196684" cy="311075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5100"/>
              <a:t>Ligações dos Semáforos</a:t>
            </a:r>
          </a:p>
        </p:txBody>
      </p:sp>
      <p:pic>
        <p:nvPicPr>
          <p:cNvPr id="18" name="Imagem 17" descr="Uma imagem com interior&#10;&#10;Descrição gerada automaticamente">
            <a:extLst>
              <a:ext uri="{FF2B5EF4-FFF2-40B4-BE49-F238E27FC236}">
                <a16:creationId xmlns:a16="http://schemas.microsoft.com/office/drawing/2014/main" id="{EE7DED4D-CAC1-4B88-B402-AE482E9878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" r="8426"/>
          <a:stretch/>
        </p:blipFill>
        <p:spPr bwMode="auto">
          <a:xfrm>
            <a:off x="20" y="10"/>
            <a:ext cx="4404098" cy="6857990"/>
          </a:xfrm>
          <a:custGeom>
            <a:avLst/>
            <a:gdLst/>
            <a:ahLst/>
            <a:cxnLst/>
            <a:rect l="l" t="t" r="r" b="b"/>
            <a:pathLst>
              <a:path w="4404118" h="6858000">
                <a:moveTo>
                  <a:pt x="2339583" y="0"/>
                </a:moveTo>
                <a:lnTo>
                  <a:pt x="2355830" y="61476"/>
                </a:lnTo>
                <a:cubicBezTo>
                  <a:pt x="2361586" y="83045"/>
                  <a:pt x="2368094" y="103971"/>
                  <a:pt x="2377524" y="122586"/>
                </a:cubicBezTo>
                <a:cubicBezTo>
                  <a:pt x="2392415" y="151907"/>
                  <a:pt x="2419460" y="173413"/>
                  <a:pt x="2444420" y="192440"/>
                </a:cubicBezTo>
                <a:cubicBezTo>
                  <a:pt x="2495529" y="231487"/>
                  <a:pt x="2527080" y="290106"/>
                  <a:pt x="2559207" y="349349"/>
                </a:cubicBezTo>
                <a:cubicBezTo>
                  <a:pt x="2571632" y="372606"/>
                  <a:pt x="2588563" y="392138"/>
                  <a:pt x="2602225" y="414481"/>
                </a:cubicBezTo>
                <a:cubicBezTo>
                  <a:pt x="2608496" y="424893"/>
                  <a:pt x="2614942" y="437236"/>
                  <a:pt x="2616684" y="450003"/>
                </a:cubicBezTo>
                <a:cubicBezTo>
                  <a:pt x="2622547" y="490034"/>
                  <a:pt x="2641148" y="514975"/>
                  <a:pt x="2669003" y="533869"/>
                </a:cubicBezTo>
                <a:cubicBezTo>
                  <a:pt x="2681901" y="542764"/>
                  <a:pt x="2691903" y="559689"/>
                  <a:pt x="2700535" y="575333"/>
                </a:cubicBezTo>
                <a:cubicBezTo>
                  <a:pt x="2729512" y="628690"/>
                  <a:pt x="2754821" y="684525"/>
                  <a:pt x="2807479" y="710990"/>
                </a:cubicBezTo>
                <a:cubicBezTo>
                  <a:pt x="2820500" y="717450"/>
                  <a:pt x="2830720" y="740669"/>
                  <a:pt x="2835001" y="758969"/>
                </a:cubicBezTo>
                <a:cubicBezTo>
                  <a:pt x="2842218" y="789390"/>
                  <a:pt x="2843647" y="820083"/>
                  <a:pt x="2870022" y="838495"/>
                </a:cubicBezTo>
                <a:cubicBezTo>
                  <a:pt x="2878885" y="844641"/>
                  <a:pt x="2881584" y="867894"/>
                  <a:pt x="2882402" y="884069"/>
                </a:cubicBezTo>
                <a:cubicBezTo>
                  <a:pt x="2885078" y="932638"/>
                  <a:pt x="2898165" y="960616"/>
                  <a:pt x="2936995" y="969072"/>
                </a:cubicBezTo>
                <a:cubicBezTo>
                  <a:pt x="3007357" y="984417"/>
                  <a:pt x="3043775" y="1046171"/>
                  <a:pt x="3076951" y="1112096"/>
                </a:cubicBezTo>
                <a:cubicBezTo>
                  <a:pt x="3100643" y="1158994"/>
                  <a:pt x="3117151" y="1211409"/>
                  <a:pt x="3141387" y="1257566"/>
                </a:cubicBezTo>
                <a:cubicBezTo>
                  <a:pt x="3153277" y="1279930"/>
                  <a:pt x="3173543" y="1297754"/>
                  <a:pt x="3193071" y="1311394"/>
                </a:cubicBezTo>
                <a:cubicBezTo>
                  <a:pt x="3224094" y="1332909"/>
                  <a:pt x="3241804" y="1362627"/>
                  <a:pt x="3250073" y="1405992"/>
                </a:cubicBezTo>
                <a:cubicBezTo>
                  <a:pt x="3257673" y="1446266"/>
                  <a:pt x="3273857" y="1483664"/>
                  <a:pt x="3283740" y="1523444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4" y="1687006"/>
                  <a:pt x="3323416" y="1708173"/>
                </a:cubicBezTo>
                <a:cubicBezTo>
                  <a:pt x="3340602" y="1747889"/>
                  <a:pt x="3341593" y="1786419"/>
                  <a:pt x="3330834" y="1831463"/>
                </a:cubicBezTo>
                <a:cubicBezTo>
                  <a:pt x="3323215" y="1863606"/>
                  <a:pt x="3323028" y="1899517"/>
                  <a:pt x="3325458" y="1932531"/>
                </a:cubicBezTo>
                <a:cubicBezTo>
                  <a:pt x="3328288" y="1972134"/>
                  <a:pt x="3328527" y="2009738"/>
                  <a:pt x="3320394" y="2050249"/>
                </a:cubicBezTo>
                <a:cubicBezTo>
                  <a:pt x="3309254" y="2105857"/>
                  <a:pt x="3314506" y="2159685"/>
                  <a:pt x="3338141" y="2210114"/>
                </a:cubicBezTo>
                <a:cubicBezTo>
                  <a:pt x="3363243" y="2264284"/>
                  <a:pt x="3384387" y="2321440"/>
                  <a:pt x="3404628" y="2378738"/>
                </a:cubicBezTo>
                <a:cubicBezTo>
                  <a:pt x="3410511" y="2395084"/>
                  <a:pt x="3411689" y="2418120"/>
                  <a:pt x="3407259" y="2435467"/>
                </a:cubicBezTo>
                <a:cubicBezTo>
                  <a:pt x="3392793" y="2491151"/>
                  <a:pt x="3380194" y="2549275"/>
                  <a:pt x="3356495" y="2599849"/>
                </a:cubicBezTo>
                <a:cubicBezTo>
                  <a:pt x="3320179" y="2677233"/>
                  <a:pt x="3293483" y="2755427"/>
                  <a:pt x="3294074" y="2842361"/>
                </a:cubicBezTo>
                <a:cubicBezTo>
                  <a:pt x="3294172" y="2865245"/>
                  <a:pt x="3302178" y="2890058"/>
                  <a:pt x="3312858" y="2908439"/>
                </a:cubicBezTo>
                <a:cubicBezTo>
                  <a:pt x="3331888" y="2941339"/>
                  <a:pt x="3348643" y="2973100"/>
                  <a:pt x="3351202" y="3016205"/>
                </a:cubicBezTo>
                <a:cubicBezTo>
                  <a:pt x="3353458" y="3055184"/>
                  <a:pt x="3399269" y="3091033"/>
                  <a:pt x="3438099" y="3085336"/>
                </a:cubicBezTo>
                <a:cubicBezTo>
                  <a:pt x="3481887" y="3078970"/>
                  <a:pt x="3514312" y="3095239"/>
                  <a:pt x="3539878" y="3136681"/>
                </a:cubicBezTo>
                <a:cubicBezTo>
                  <a:pt x="3550096" y="3153637"/>
                  <a:pt x="3567509" y="3163435"/>
                  <a:pt x="3579433" y="3179271"/>
                </a:cubicBezTo>
                <a:cubicBezTo>
                  <a:pt x="3589310" y="3192368"/>
                  <a:pt x="3599714" y="3207990"/>
                  <a:pt x="3603096" y="3224801"/>
                </a:cubicBezTo>
                <a:cubicBezTo>
                  <a:pt x="3609269" y="3254802"/>
                  <a:pt x="3620336" y="3275144"/>
                  <a:pt x="3643662" y="3288499"/>
                </a:cubicBezTo>
                <a:cubicBezTo>
                  <a:pt x="3677663" y="3307714"/>
                  <a:pt x="3709940" y="3331312"/>
                  <a:pt x="3743281" y="3352066"/>
                </a:cubicBezTo>
                <a:cubicBezTo>
                  <a:pt x="3762563" y="3364307"/>
                  <a:pt x="3771612" y="3383279"/>
                  <a:pt x="3773604" y="3409971"/>
                </a:cubicBezTo>
                <a:cubicBezTo>
                  <a:pt x="3774973" y="3425409"/>
                  <a:pt x="3774833" y="3445264"/>
                  <a:pt x="3782303" y="3455027"/>
                </a:cubicBezTo>
                <a:cubicBezTo>
                  <a:pt x="3823032" y="3508129"/>
                  <a:pt x="3817073" y="3575628"/>
                  <a:pt x="3816834" y="3641755"/>
                </a:cubicBezTo>
                <a:cubicBezTo>
                  <a:pt x="3816868" y="3649380"/>
                  <a:pt x="3816465" y="3656950"/>
                  <a:pt x="3815414" y="3664423"/>
                </a:cubicBezTo>
                <a:cubicBezTo>
                  <a:pt x="3801919" y="3755638"/>
                  <a:pt x="3815819" y="3842268"/>
                  <a:pt x="3831022" y="3929077"/>
                </a:cubicBezTo>
                <a:cubicBezTo>
                  <a:pt x="3835097" y="3951977"/>
                  <a:pt x="3833989" y="3977140"/>
                  <a:pt x="3833427" y="4001566"/>
                </a:cubicBezTo>
                <a:cubicBezTo>
                  <a:pt x="3832188" y="4065371"/>
                  <a:pt x="3821392" y="4131101"/>
                  <a:pt x="3844622" y="4190727"/>
                </a:cubicBezTo>
                <a:cubicBezTo>
                  <a:pt x="3862782" y="4237659"/>
                  <a:pt x="3887520" y="4278712"/>
                  <a:pt x="3928268" y="4300238"/>
                </a:cubicBezTo>
                <a:cubicBezTo>
                  <a:pt x="3955639" y="4314708"/>
                  <a:pt x="3971141" y="4338123"/>
                  <a:pt x="3977747" y="4374448"/>
                </a:cubicBezTo>
                <a:cubicBezTo>
                  <a:pt x="3983513" y="4405752"/>
                  <a:pt x="3995802" y="4434707"/>
                  <a:pt x="4003670" y="4465215"/>
                </a:cubicBezTo>
                <a:cubicBezTo>
                  <a:pt x="4007817" y="4481320"/>
                  <a:pt x="4013181" y="4499770"/>
                  <a:pt x="4010889" y="4516055"/>
                </a:cubicBezTo>
                <a:cubicBezTo>
                  <a:pt x="4004766" y="4559572"/>
                  <a:pt x="3997230" y="4603706"/>
                  <a:pt x="3985367" y="4645602"/>
                </a:cubicBezTo>
                <a:cubicBezTo>
                  <a:pt x="3979327" y="4666529"/>
                  <a:pt x="3964001" y="4685883"/>
                  <a:pt x="3949671" y="4701292"/>
                </a:cubicBezTo>
                <a:cubicBezTo>
                  <a:pt x="3934619" y="4717144"/>
                  <a:pt x="3926217" y="4732840"/>
                  <a:pt x="3934280" y="4754123"/>
                </a:cubicBezTo>
                <a:cubicBezTo>
                  <a:pt x="3954470" y="4807057"/>
                  <a:pt x="3975168" y="4859522"/>
                  <a:pt x="3997064" y="4911338"/>
                </a:cubicBezTo>
                <a:cubicBezTo>
                  <a:pt x="4000886" y="4920316"/>
                  <a:pt x="4011419" y="4925608"/>
                  <a:pt x="4019528" y="4930834"/>
                </a:cubicBezTo>
                <a:cubicBezTo>
                  <a:pt x="4057441" y="4955228"/>
                  <a:pt x="4096344" y="4977308"/>
                  <a:pt x="4133308" y="5003744"/>
                </a:cubicBezTo>
                <a:cubicBezTo>
                  <a:pt x="4145954" y="5012874"/>
                  <a:pt x="4153881" y="5031960"/>
                  <a:pt x="4163240" y="5047160"/>
                </a:cubicBezTo>
                <a:cubicBezTo>
                  <a:pt x="4166325" y="5051950"/>
                  <a:pt x="4165736" y="5060853"/>
                  <a:pt x="4169223" y="5064337"/>
                </a:cubicBezTo>
                <a:cubicBezTo>
                  <a:pt x="4201572" y="5095297"/>
                  <a:pt x="4199843" y="5142157"/>
                  <a:pt x="4206880" y="5186434"/>
                </a:cubicBezTo>
                <a:cubicBezTo>
                  <a:pt x="4212828" y="5224301"/>
                  <a:pt x="4215657" y="5263904"/>
                  <a:pt x="4222813" y="5299486"/>
                </a:cubicBezTo>
                <a:cubicBezTo>
                  <a:pt x="4234060" y="5354705"/>
                  <a:pt x="4242835" y="5405490"/>
                  <a:pt x="4235257" y="5464049"/>
                </a:cubicBezTo>
                <a:cubicBezTo>
                  <a:pt x="4232096" y="5488106"/>
                  <a:pt x="4247880" y="5518914"/>
                  <a:pt x="4261474" y="5540158"/>
                </a:cubicBezTo>
                <a:cubicBezTo>
                  <a:pt x="4287766" y="5581156"/>
                  <a:pt x="4293039" y="5623827"/>
                  <a:pt x="4280115" y="5674826"/>
                </a:cubicBezTo>
                <a:cubicBezTo>
                  <a:pt x="4275759" y="5691638"/>
                  <a:pt x="4279993" y="5711838"/>
                  <a:pt x="4282322" y="5729864"/>
                </a:cubicBezTo>
                <a:cubicBezTo>
                  <a:pt x="4284366" y="5746757"/>
                  <a:pt x="4288475" y="5763124"/>
                  <a:pt x="4293132" y="5778754"/>
                </a:cubicBezTo>
                <a:cubicBezTo>
                  <a:pt x="4298890" y="5797536"/>
                  <a:pt x="4302061" y="5820581"/>
                  <a:pt x="4313246" y="5832226"/>
                </a:cubicBezTo>
                <a:cubicBezTo>
                  <a:pt x="4348093" y="5868983"/>
                  <a:pt x="4358048" y="5922385"/>
                  <a:pt x="4360648" y="5971487"/>
                </a:cubicBezTo>
                <a:cubicBezTo>
                  <a:pt x="4364319" y="6036528"/>
                  <a:pt x="4361672" y="6107215"/>
                  <a:pt x="4321661" y="6165296"/>
                </a:cubicBezTo>
                <a:cubicBezTo>
                  <a:pt x="4297541" y="6200015"/>
                  <a:pt x="4287954" y="6235151"/>
                  <a:pt x="4306753" y="6277545"/>
                </a:cubicBezTo>
                <a:cubicBezTo>
                  <a:pt x="4319729" y="6306327"/>
                  <a:pt x="4304165" y="6357226"/>
                  <a:pt x="4281339" y="6379605"/>
                </a:cubicBezTo>
                <a:cubicBezTo>
                  <a:pt x="4273124" y="6387708"/>
                  <a:pt x="4264871" y="6396077"/>
                  <a:pt x="4251023" y="6409646"/>
                </a:cubicBezTo>
                <a:cubicBezTo>
                  <a:pt x="4300272" y="6444619"/>
                  <a:pt x="4296891" y="6503223"/>
                  <a:pt x="4299881" y="6560548"/>
                </a:cubicBezTo>
                <a:cubicBezTo>
                  <a:pt x="4301794" y="6595663"/>
                  <a:pt x="4327948" y="6607784"/>
                  <a:pt x="4352197" y="6617730"/>
                </a:cubicBezTo>
                <a:cubicBezTo>
                  <a:pt x="4395933" y="6635319"/>
                  <a:pt x="4412086" y="6665089"/>
                  <a:pt x="4400475" y="6720904"/>
                </a:cubicBezTo>
                <a:lnTo>
                  <a:pt x="4366138" y="6858000"/>
                </a:lnTo>
                <a:lnTo>
                  <a:pt x="0" y="6858000"/>
                </a:lnTo>
                <a:lnTo>
                  <a:pt x="1" y="0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Imagem 21" descr="Uma imagem com interior&#10;&#10;Descrição gerada automaticamente">
            <a:extLst>
              <a:ext uri="{FF2B5EF4-FFF2-40B4-BE49-F238E27FC236}">
                <a16:creationId xmlns:a16="http://schemas.microsoft.com/office/drawing/2014/main" id="{D95DD61F-FB59-4B98-9502-82AE4EC7B5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r="16352"/>
          <a:stretch/>
        </p:blipFill>
        <p:spPr bwMode="auto">
          <a:xfrm>
            <a:off x="8298032" y="1"/>
            <a:ext cx="3893968" cy="6858000"/>
          </a:xfrm>
          <a:custGeom>
            <a:avLst/>
            <a:gdLst/>
            <a:ahLst/>
            <a:cxnLst/>
            <a:rect l="l" t="t" r="r" b="b"/>
            <a:pathLst>
              <a:path w="3893968" h="6858000">
                <a:moveTo>
                  <a:pt x="338369" y="0"/>
                </a:moveTo>
                <a:lnTo>
                  <a:pt x="3893968" y="0"/>
                </a:lnTo>
                <a:lnTo>
                  <a:pt x="3893968" y="6858000"/>
                </a:lnTo>
                <a:lnTo>
                  <a:pt x="1216671" y="6858000"/>
                </a:lnTo>
                <a:lnTo>
                  <a:pt x="1198416" y="6818459"/>
                </a:lnTo>
                <a:cubicBezTo>
                  <a:pt x="1190734" y="6803472"/>
                  <a:pt x="1187035" y="6786020"/>
                  <a:pt x="1183009" y="6769170"/>
                </a:cubicBezTo>
                <a:cubicBezTo>
                  <a:pt x="1172295" y="6725194"/>
                  <a:pt x="1169341" y="6678213"/>
                  <a:pt x="1138622" y="6641421"/>
                </a:cubicBezTo>
                <a:cubicBezTo>
                  <a:pt x="1114549" y="6612440"/>
                  <a:pt x="1085974" y="6588651"/>
                  <a:pt x="1047406" y="6581078"/>
                </a:cubicBezTo>
                <a:cubicBezTo>
                  <a:pt x="1021497" y="6575985"/>
                  <a:pt x="1004018" y="6562662"/>
                  <a:pt x="991710" y="6538917"/>
                </a:cubicBezTo>
                <a:cubicBezTo>
                  <a:pt x="981041" y="6518466"/>
                  <a:pt x="965269" y="6500777"/>
                  <a:pt x="952962" y="6481244"/>
                </a:cubicBezTo>
                <a:cubicBezTo>
                  <a:pt x="946472" y="6470931"/>
                  <a:pt x="938516" y="6459224"/>
                  <a:pt x="937458" y="6447652"/>
                </a:cubicBezTo>
                <a:cubicBezTo>
                  <a:pt x="934632" y="6416727"/>
                  <a:pt x="932894" y="6385131"/>
                  <a:pt x="935239" y="6354307"/>
                </a:cubicBezTo>
                <a:cubicBezTo>
                  <a:pt x="936511" y="6338889"/>
                  <a:pt x="945954" y="6322914"/>
                  <a:pt x="955280" y="6309818"/>
                </a:cubicBezTo>
                <a:cubicBezTo>
                  <a:pt x="965138" y="6296290"/>
                  <a:pt x="969377" y="6284043"/>
                  <a:pt x="958607" y="6270870"/>
                </a:cubicBezTo>
                <a:cubicBezTo>
                  <a:pt x="931703" y="6238132"/>
                  <a:pt x="904454" y="6205803"/>
                  <a:pt x="876308" y="6174132"/>
                </a:cubicBezTo>
                <a:cubicBezTo>
                  <a:pt x="871407" y="6168650"/>
                  <a:pt x="861488" y="6166879"/>
                  <a:pt x="853639" y="6164727"/>
                </a:cubicBezTo>
                <a:cubicBezTo>
                  <a:pt x="816950" y="6154686"/>
                  <a:pt x="779845" y="6146408"/>
                  <a:pt x="743586" y="6134801"/>
                </a:cubicBezTo>
                <a:cubicBezTo>
                  <a:pt x="731165" y="6130771"/>
                  <a:pt x="720915" y="6119081"/>
                  <a:pt x="710165" y="6110309"/>
                </a:cubicBezTo>
                <a:cubicBezTo>
                  <a:pt x="706663" y="6107567"/>
                  <a:pt x="705521" y="6101357"/>
                  <a:pt x="701917" y="6099584"/>
                </a:cubicBezTo>
                <a:cubicBezTo>
                  <a:pt x="668742" y="6084061"/>
                  <a:pt x="661569" y="6051619"/>
                  <a:pt x="647429" y="6022496"/>
                </a:cubicBezTo>
                <a:cubicBezTo>
                  <a:pt x="635396" y="5997577"/>
                  <a:pt x="625690" y="5970917"/>
                  <a:pt x="613055" y="5947779"/>
                </a:cubicBezTo>
                <a:cubicBezTo>
                  <a:pt x="593323" y="5911894"/>
                  <a:pt x="576507" y="5878614"/>
                  <a:pt x="572144" y="5837119"/>
                </a:cubicBezTo>
                <a:cubicBezTo>
                  <a:pt x="570393" y="5820061"/>
                  <a:pt x="551309" y="5801720"/>
                  <a:pt x="535849" y="5789550"/>
                </a:cubicBezTo>
                <a:cubicBezTo>
                  <a:pt x="505966" y="5766073"/>
                  <a:pt x="493620" y="5737740"/>
                  <a:pt x="495189" y="5700485"/>
                </a:cubicBezTo>
                <a:cubicBezTo>
                  <a:pt x="495787" y="5688187"/>
                  <a:pt x="488469" y="5675080"/>
                  <a:pt x="483167" y="5663132"/>
                </a:cubicBezTo>
                <a:cubicBezTo>
                  <a:pt x="478315" y="5651905"/>
                  <a:pt x="471809" y="5641405"/>
                  <a:pt x="464972" y="5631508"/>
                </a:cubicBezTo>
                <a:cubicBezTo>
                  <a:pt x="456621" y="5619645"/>
                  <a:pt x="449678" y="5604401"/>
                  <a:pt x="438035" y="5598387"/>
                </a:cubicBezTo>
                <a:cubicBezTo>
                  <a:pt x="401668" y="5579329"/>
                  <a:pt x="383369" y="5544462"/>
                  <a:pt x="372106" y="5511248"/>
                </a:cubicBezTo>
                <a:cubicBezTo>
                  <a:pt x="356996" y="5467291"/>
                  <a:pt x="346209" y="5418348"/>
                  <a:pt x="369471" y="5371457"/>
                </a:cubicBezTo>
                <a:cubicBezTo>
                  <a:pt x="383550" y="5343391"/>
                  <a:pt x="385210" y="5317603"/>
                  <a:pt x="361431" y="5291847"/>
                </a:cubicBezTo>
                <a:cubicBezTo>
                  <a:pt x="345107" y="5274398"/>
                  <a:pt x="348937" y="5236746"/>
                  <a:pt x="364192" y="5217372"/>
                </a:cubicBezTo>
                <a:cubicBezTo>
                  <a:pt x="369673" y="5210365"/>
                  <a:pt x="375137" y="5203170"/>
                  <a:pt x="384393" y="5191420"/>
                </a:cubicBezTo>
                <a:cubicBezTo>
                  <a:pt x="336126" y="5176127"/>
                  <a:pt x="328192" y="5135340"/>
                  <a:pt x="315081" y="5096554"/>
                </a:cubicBezTo>
                <a:cubicBezTo>
                  <a:pt x="306982" y="5072810"/>
                  <a:pt x="282541" y="5069113"/>
                  <a:pt x="260118" y="5066571"/>
                </a:cubicBezTo>
                <a:cubicBezTo>
                  <a:pt x="219739" y="5062225"/>
                  <a:pt x="200534" y="5044659"/>
                  <a:pt x="200101" y="5004334"/>
                </a:cubicBezTo>
                <a:cubicBezTo>
                  <a:pt x="199667" y="4959801"/>
                  <a:pt x="201887" y="4915027"/>
                  <a:pt x="205282" y="4870526"/>
                </a:cubicBezTo>
                <a:cubicBezTo>
                  <a:pt x="207493" y="4842394"/>
                  <a:pt x="216776" y="4816294"/>
                  <a:pt x="237135" y="4794155"/>
                </a:cubicBezTo>
                <a:cubicBezTo>
                  <a:pt x="256979" y="4772639"/>
                  <a:pt x="254096" y="4768311"/>
                  <a:pt x="234769" y="4747312"/>
                </a:cubicBezTo>
                <a:cubicBezTo>
                  <a:pt x="212248" y="4722779"/>
                  <a:pt x="191160" y="4697159"/>
                  <a:pt x="171312" y="4670469"/>
                </a:cubicBezTo>
                <a:cubicBezTo>
                  <a:pt x="164997" y="4662055"/>
                  <a:pt x="164007" y="4649137"/>
                  <a:pt x="161847" y="4638047"/>
                </a:cubicBezTo>
                <a:cubicBezTo>
                  <a:pt x="158025" y="4619266"/>
                  <a:pt x="152446" y="4600072"/>
                  <a:pt x="153024" y="4581273"/>
                </a:cubicBezTo>
                <a:cubicBezTo>
                  <a:pt x="153671" y="4563232"/>
                  <a:pt x="159836" y="4544876"/>
                  <a:pt x="166106" y="4527662"/>
                </a:cubicBezTo>
                <a:cubicBezTo>
                  <a:pt x="183711" y="4479566"/>
                  <a:pt x="206974" y="4434780"/>
                  <a:pt x="242952" y="4397249"/>
                </a:cubicBezTo>
                <a:cubicBezTo>
                  <a:pt x="247676" y="4392419"/>
                  <a:pt x="248776" y="4383519"/>
                  <a:pt x="249824" y="4376152"/>
                </a:cubicBezTo>
                <a:cubicBezTo>
                  <a:pt x="251596" y="4364130"/>
                  <a:pt x="253141" y="4351746"/>
                  <a:pt x="252430" y="4339758"/>
                </a:cubicBezTo>
                <a:cubicBezTo>
                  <a:pt x="249021" y="4281533"/>
                  <a:pt x="271420" y="4233574"/>
                  <a:pt x="310483" y="4192126"/>
                </a:cubicBezTo>
                <a:cubicBezTo>
                  <a:pt x="321638" y="4180203"/>
                  <a:pt x="322204" y="4171734"/>
                  <a:pt x="307088" y="4161254"/>
                </a:cubicBezTo>
                <a:cubicBezTo>
                  <a:pt x="289526" y="4149088"/>
                  <a:pt x="294190" y="4128957"/>
                  <a:pt x="296371" y="4110965"/>
                </a:cubicBezTo>
                <a:cubicBezTo>
                  <a:pt x="298501" y="4092407"/>
                  <a:pt x="300805" y="4073639"/>
                  <a:pt x="302936" y="4055080"/>
                </a:cubicBezTo>
                <a:cubicBezTo>
                  <a:pt x="304360" y="4041369"/>
                  <a:pt x="305423" y="4027880"/>
                  <a:pt x="307434" y="4014304"/>
                </a:cubicBezTo>
                <a:cubicBezTo>
                  <a:pt x="313711" y="3972028"/>
                  <a:pt x="307277" y="3935121"/>
                  <a:pt x="273285" y="3904367"/>
                </a:cubicBezTo>
                <a:cubicBezTo>
                  <a:pt x="247229" y="3880922"/>
                  <a:pt x="237210" y="3848744"/>
                  <a:pt x="241230" y="3813177"/>
                </a:cubicBezTo>
                <a:cubicBezTo>
                  <a:pt x="241779" y="3808726"/>
                  <a:pt x="245070" y="3802879"/>
                  <a:pt x="243276" y="3799981"/>
                </a:cubicBezTo>
                <a:cubicBezTo>
                  <a:pt x="216902" y="3756289"/>
                  <a:pt x="252672" y="3716481"/>
                  <a:pt x="251290" y="3674138"/>
                </a:cubicBezTo>
                <a:cubicBezTo>
                  <a:pt x="250727" y="3655443"/>
                  <a:pt x="263035" y="3635188"/>
                  <a:pt x="272701" y="3617470"/>
                </a:cubicBezTo>
                <a:cubicBezTo>
                  <a:pt x="285970" y="3593109"/>
                  <a:pt x="298896" y="3571267"/>
                  <a:pt x="289223" y="3540780"/>
                </a:cubicBezTo>
                <a:cubicBezTo>
                  <a:pt x="279361" y="3510308"/>
                  <a:pt x="289661" y="3480672"/>
                  <a:pt x="309536" y="3455326"/>
                </a:cubicBezTo>
                <a:cubicBezTo>
                  <a:pt x="324601" y="3435968"/>
                  <a:pt x="324333" y="3416286"/>
                  <a:pt x="317440" y="3393195"/>
                </a:cubicBezTo>
                <a:cubicBezTo>
                  <a:pt x="308872" y="3364327"/>
                  <a:pt x="305700" y="3333817"/>
                  <a:pt x="299375" y="3304362"/>
                </a:cubicBezTo>
                <a:cubicBezTo>
                  <a:pt x="298026" y="3297979"/>
                  <a:pt x="294625" y="3290066"/>
                  <a:pt x="289725" y="3286686"/>
                </a:cubicBezTo>
                <a:cubicBezTo>
                  <a:pt x="228943" y="3245373"/>
                  <a:pt x="222391" y="3179973"/>
                  <a:pt x="213841" y="3115712"/>
                </a:cubicBezTo>
                <a:cubicBezTo>
                  <a:pt x="208562" y="3076788"/>
                  <a:pt x="204974" y="3037516"/>
                  <a:pt x="202333" y="2998158"/>
                </a:cubicBezTo>
                <a:cubicBezTo>
                  <a:pt x="201311" y="2984859"/>
                  <a:pt x="203063" y="2970544"/>
                  <a:pt x="207679" y="2958260"/>
                </a:cubicBezTo>
                <a:cubicBezTo>
                  <a:pt x="217395" y="2932695"/>
                  <a:pt x="230888" y="2908699"/>
                  <a:pt x="240811" y="2883304"/>
                </a:cubicBezTo>
                <a:cubicBezTo>
                  <a:pt x="244723" y="2873766"/>
                  <a:pt x="243837" y="2861986"/>
                  <a:pt x="243624" y="2851292"/>
                </a:cubicBezTo>
                <a:cubicBezTo>
                  <a:pt x="243427" y="2832371"/>
                  <a:pt x="236967" y="2811919"/>
                  <a:pt x="242323" y="2795169"/>
                </a:cubicBezTo>
                <a:cubicBezTo>
                  <a:pt x="256133" y="2751630"/>
                  <a:pt x="248562" y="2712721"/>
                  <a:pt x="227468" y="2674477"/>
                </a:cubicBezTo>
                <a:cubicBezTo>
                  <a:pt x="197898" y="2620936"/>
                  <a:pt x="194974" y="2568022"/>
                  <a:pt x="229169" y="2515160"/>
                </a:cubicBezTo>
                <a:cubicBezTo>
                  <a:pt x="244595" y="2491368"/>
                  <a:pt x="234271" y="2470503"/>
                  <a:pt x="218516" y="2453005"/>
                </a:cubicBezTo>
                <a:cubicBezTo>
                  <a:pt x="200223" y="2432867"/>
                  <a:pt x="194125" y="2412190"/>
                  <a:pt x="203806" y="2386246"/>
                </a:cubicBezTo>
                <a:cubicBezTo>
                  <a:pt x="205960" y="2380500"/>
                  <a:pt x="203921" y="2372844"/>
                  <a:pt x="202383" y="2366479"/>
                </a:cubicBezTo>
                <a:cubicBezTo>
                  <a:pt x="194277" y="2330108"/>
                  <a:pt x="182927" y="2293842"/>
                  <a:pt x="213009" y="2260869"/>
                </a:cubicBezTo>
                <a:cubicBezTo>
                  <a:pt x="218923" y="2254397"/>
                  <a:pt x="220676" y="2244289"/>
                  <a:pt x="224312" y="2235920"/>
                </a:cubicBezTo>
                <a:cubicBezTo>
                  <a:pt x="239095" y="2200902"/>
                  <a:pt x="237508" y="2202386"/>
                  <a:pt x="213159" y="2174578"/>
                </a:cubicBezTo>
                <a:cubicBezTo>
                  <a:pt x="200355" y="2160060"/>
                  <a:pt x="186823" y="2139680"/>
                  <a:pt x="186125" y="2121572"/>
                </a:cubicBezTo>
                <a:cubicBezTo>
                  <a:pt x="181881" y="2012343"/>
                  <a:pt x="145114" y="1911445"/>
                  <a:pt x="109864" y="1810408"/>
                </a:cubicBezTo>
                <a:cubicBezTo>
                  <a:pt x="88103" y="1748120"/>
                  <a:pt x="81469" y="1685980"/>
                  <a:pt x="91769" y="1620762"/>
                </a:cubicBezTo>
                <a:cubicBezTo>
                  <a:pt x="99319" y="1573585"/>
                  <a:pt x="75980" y="1531718"/>
                  <a:pt x="58766" y="1489867"/>
                </a:cubicBezTo>
                <a:cubicBezTo>
                  <a:pt x="55296" y="1481193"/>
                  <a:pt x="44098" y="1473800"/>
                  <a:pt x="34747" y="1469871"/>
                </a:cubicBezTo>
                <a:cubicBezTo>
                  <a:pt x="1693" y="1455674"/>
                  <a:pt x="-5822" y="1427857"/>
                  <a:pt x="4009" y="1390995"/>
                </a:cubicBezTo>
                <a:cubicBezTo>
                  <a:pt x="11672" y="1361792"/>
                  <a:pt x="22973" y="1334742"/>
                  <a:pt x="45160" y="1309565"/>
                </a:cubicBezTo>
                <a:cubicBezTo>
                  <a:pt x="71154" y="1280027"/>
                  <a:pt x="101047" y="1249173"/>
                  <a:pt x="109185" y="1206343"/>
                </a:cubicBezTo>
                <a:cubicBezTo>
                  <a:pt x="112659" y="1187852"/>
                  <a:pt x="111997" y="1172227"/>
                  <a:pt x="104951" y="1153741"/>
                </a:cubicBezTo>
                <a:cubicBezTo>
                  <a:pt x="91344" y="1117871"/>
                  <a:pt x="80754" y="1081537"/>
                  <a:pt x="109281" y="1044112"/>
                </a:cubicBezTo>
                <a:cubicBezTo>
                  <a:pt x="125001" y="1023546"/>
                  <a:pt x="133854" y="996911"/>
                  <a:pt x="126699" y="966766"/>
                </a:cubicBezTo>
                <a:cubicBezTo>
                  <a:pt x="117713" y="929136"/>
                  <a:pt x="128390" y="893152"/>
                  <a:pt x="145915" y="858839"/>
                </a:cubicBezTo>
                <a:cubicBezTo>
                  <a:pt x="152256" y="846589"/>
                  <a:pt x="155129" y="831979"/>
                  <a:pt x="157503" y="818181"/>
                </a:cubicBezTo>
                <a:cubicBezTo>
                  <a:pt x="163007" y="786305"/>
                  <a:pt x="167546" y="754324"/>
                  <a:pt x="171498" y="722208"/>
                </a:cubicBezTo>
                <a:cubicBezTo>
                  <a:pt x="174831" y="695887"/>
                  <a:pt x="176631" y="669515"/>
                  <a:pt x="179187" y="643071"/>
                </a:cubicBezTo>
                <a:cubicBezTo>
                  <a:pt x="181898" y="614129"/>
                  <a:pt x="192167" y="590426"/>
                  <a:pt x="219739" y="576047"/>
                </a:cubicBezTo>
                <a:cubicBezTo>
                  <a:pt x="228499" y="571420"/>
                  <a:pt x="234877" y="561655"/>
                  <a:pt x="241807" y="553752"/>
                </a:cubicBezTo>
                <a:cubicBezTo>
                  <a:pt x="246840" y="548128"/>
                  <a:pt x="250390" y="540914"/>
                  <a:pt x="255648" y="535652"/>
                </a:cubicBezTo>
                <a:cubicBezTo>
                  <a:pt x="283353" y="508059"/>
                  <a:pt x="311279" y="480830"/>
                  <a:pt x="339002" y="453429"/>
                </a:cubicBezTo>
                <a:cubicBezTo>
                  <a:pt x="341623" y="450701"/>
                  <a:pt x="344794" y="447734"/>
                  <a:pt x="345828" y="444388"/>
                </a:cubicBezTo>
                <a:cubicBezTo>
                  <a:pt x="356625" y="409732"/>
                  <a:pt x="366629" y="374766"/>
                  <a:pt x="378222" y="340421"/>
                </a:cubicBezTo>
                <a:cubicBezTo>
                  <a:pt x="382751" y="327190"/>
                  <a:pt x="388574" y="313459"/>
                  <a:pt x="397572" y="303070"/>
                </a:cubicBezTo>
                <a:cubicBezTo>
                  <a:pt x="417983" y="279398"/>
                  <a:pt x="440464" y="257448"/>
                  <a:pt x="447297" y="225451"/>
                </a:cubicBezTo>
                <a:cubicBezTo>
                  <a:pt x="449308" y="216084"/>
                  <a:pt x="449839" y="205132"/>
                  <a:pt x="446575" y="196630"/>
                </a:cubicBezTo>
                <a:cubicBezTo>
                  <a:pt x="433090" y="162088"/>
                  <a:pt x="417206" y="128533"/>
                  <a:pt x="403168" y="94234"/>
                </a:cubicBezTo>
                <a:cubicBezTo>
                  <a:pt x="394482" y="72455"/>
                  <a:pt x="384657" y="52883"/>
                  <a:pt x="360144" y="44217"/>
                </a:cubicBezTo>
                <a:cubicBezTo>
                  <a:pt x="353229" y="41791"/>
                  <a:pt x="345238" y="33911"/>
                  <a:pt x="343268" y="27013"/>
                </a:cubicBez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1172ED-EA88-4EE3-A1C3-9115183E4BA7}"/>
              </a:ext>
            </a:extLst>
          </p:cNvPr>
          <p:cNvSpPr txBox="1"/>
          <p:nvPr/>
        </p:nvSpPr>
        <p:spPr>
          <a:xfrm>
            <a:off x="4835353" y="4376691"/>
            <a:ext cx="3196684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Corresponde ao 1º led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Corresponde ao 2º led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Corresponde ao 3º led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Corresponde ao 4º led </a:t>
            </a:r>
          </a:p>
          <a:p>
            <a:pPr lvl="0">
              <a:lnSpc>
                <a:spcPct val="107000"/>
              </a:lnSpc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B-   Corresponde ao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buzzer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07000"/>
              </a:lnSpc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N-   Corresponde ao negativo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0254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167392-702C-46A9-A30C-C40CBBA7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1023938"/>
            <a:ext cx="3053247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700"/>
              <a:t>Teste dos Semáforos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WhatsApp Video 2022-02-24 at 13.29.01">
            <a:hlinkClick r:id="" action="ppaction://media"/>
            <a:extLst>
              <a:ext uri="{FF2B5EF4-FFF2-40B4-BE49-F238E27FC236}">
                <a16:creationId xmlns:a16="http://schemas.microsoft.com/office/drawing/2014/main" id="{E6492BAD-AED3-4CBA-A0EC-C6B09CBCE8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263" y="1360717"/>
            <a:ext cx="2653907" cy="4697183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m 7" descr="Uma imagem com texto, interior&#10;&#10;Descrição gerada automaticamente">
            <a:extLst>
              <a:ext uri="{FF2B5EF4-FFF2-40B4-BE49-F238E27FC236}">
                <a16:creationId xmlns:a16="http://schemas.microsoft.com/office/drawing/2014/main" id="{00E9C277-FC3B-425F-BD9C-39454B20F0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1"/>
          <a:stretch/>
        </p:blipFill>
        <p:spPr>
          <a:xfrm rot="5400000">
            <a:off x="8490628" y="2164317"/>
            <a:ext cx="3789238" cy="28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04825"/>
            <a:ext cx="9144000" cy="1263649"/>
          </a:xfrm>
        </p:spPr>
        <p:txBody>
          <a:bodyPr/>
          <a:lstStyle/>
          <a:p>
            <a:r>
              <a:rPr lang="pt-PT" dirty="0"/>
              <a:t>Escolha dos Fusíveis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B1F314-AF6E-4CF3-90E7-9B707BAE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58" y="1893373"/>
            <a:ext cx="3790866" cy="267654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BC54CC-ED33-4808-BF28-3BFC3F25F8F7}"/>
              </a:ext>
            </a:extLst>
          </p:cNvPr>
          <p:cNvSpPr txBox="1"/>
          <p:nvPr/>
        </p:nvSpPr>
        <p:spPr>
          <a:xfrm>
            <a:off x="7173158" y="1461592"/>
            <a:ext cx="37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Formula</a:t>
            </a: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para Proteção de fusíveis </a:t>
            </a:r>
            <a:endParaRPr lang="pt-PT" dirty="0"/>
          </a:p>
        </p:txBody>
      </p:sp>
      <p:pic>
        <p:nvPicPr>
          <p:cNvPr id="10" name="Imagem 9" descr="Uma imagem com texto, interior&#10;&#10;Descrição gerada automaticamente">
            <a:extLst>
              <a:ext uri="{FF2B5EF4-FFF2-40B4-BE49-F238E27FC236}">
                <a16:creationId xmlns:a16="http://schemas.microsoft.com/office/drawing/2014/main" id="{1571F90E-118F-471E-8E8D-9F73AB09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1"/>
          <a:stretch/>
        </p:blipFill>
        <p:spPr>
          <a:xfrm rot="5400000">
            <a:off x="1566476" y="2224296"/>
            <a:ext cx="3223285" cy="24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6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EBA9F5-5E88-45C6-B242-2150A193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pt-PT" sz="4100" dirty="0"/>
              <a:t>Tópicos de apresentação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CB051A-A085-4238-B012-B215E807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508" y="115410"/>
            <a:ext cx="5876395" cy="5262239"/>
          </a:xfrm>
        </p:spPr>
        <p:txBody>
          <a:bodyPr anchor="ctr">
            <a:normAutofit/>
          </a:bodyPr>
          <a:lstStyle/>
          <a:p>
            <a:r>
              <a:rPr lang="pt-PT" dirty="0"/>
              <a:t>Apresentação do projeto</a:t>
            </a:r>
          </a:p>
          <a:p>
            <a:r>
              <a:rPr lang="pt-PT" dirty="0"/>
              <a:t>Aplicações </a:t>
            </a:r>
          </a:p>
          <a:p>
            <a:r>
              <a:rPr lang="pt-PT" dirty="0"/>
              <a:t>Diagramas de blocos/ Grafcet/ Tabelas de equivalência </a:t>
            </a:r>
          </a:p>
          <a:p>
            <a:r>
              <a:rPr lang="pt-PT" dirty="0"/>
              <a:t>Testes/ Cálculos</a:t>
            </a:r>
          </a:p>
          <a:p>
            <a:r>
              <a:rPr lang="pt-PT" dirty="0"/>
              <a:t>Material e ligações </a:t>
            </a:r>
          </a:p>
          <a:p>
            <a:r>
              <a:rPr lang="pt-PT" dirty="0"/>
              <a:t>Programação</a:t>
            </a:r>
          </a:p>
          <a:p>
            <a:r>
              <a:rPr lang="pt-PT" dirty="0"/>
              <a:t>Planta da escola</a:t>
            </a:r>
          </a:p>
          <a:p>
            <a:r>
              <a:rPr lang="pt-PT" dirty="0"/>
              <a:t>Orçamento/Seleção do material</a:t>
            </a:r>
          </a:p>
          <a:p>
            <a:r>
              <a:rPr lang="pt-PT" dirty="0"/>
              <a:t>Dificuldades encontradas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21282-F072-45A1-B0DC-43214A14C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2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167392-702C-46A9-A30C-C40CBBA7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9" y="2381222"/>
            <a:ext cx="4571999" cy="1905054"/>
          </a:xfrm>
        </p:spPr>
        <p:txBody>
          <a:bodyPr anchor="b">
            <a:normAutofit/>
          </a:bodyPr>
          <a:lstStyle/>
          <a:p>
            <a:r>
              <a:rPr lang="pt-PT" dirty="0"/>
              <a:t>Programação com um Semáforos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11D889-539F-4508-A32B-6D8FD35D5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65" y="762000"/>
            <a:ext cx="3440466" cy="2571749"/>
          </a:xfrm>
          <a:prstGeom prst="rect">
            <a:avLst/>
          </a:prstGeom>
        </p:spPr>
      </p:pic>
      <p:pic>
        <p:nvPicPr>
          <p:cNvPr id="6" name="Teste do semaforo com automate">
            <a:hlinkClick r:id="" action="ppaction://media"/>
            <a:extLst>
              <a:ext uri="{FF2B5EF4-FFF2-40B4-BE49-F238E27FC236}">
                <a16:creationId xmlns:a16="http://schemas.microsoft.com/office/drawing/2014/main" id="{A13F96D2-B7FC-43D8-BFD5-520E630D9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76679" y="3838575"/>
            <a:ext cx="4571999" cy="25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167392-702C-46A9-A30C-C40CBBA7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964" y="1879570"/>
            <a:ext cx="4015613" cy="1871206"/>
          </a:xfrm>
        </p:spPr>
        <p:txBody>
          <a:bodyPr anchor="b">
            <a:normAutofit/>
          </a:bodyPr>
          <a:lstStyle/>
          <a:p>
            <a:pPr algn="ctr"/>
            <a:r>
              <a:rPr lang="pt-PT" sz="4100" dirty="0"/>
              <a:t>Programação com  dois Semáforos</a:t>
            </a:r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B2FBDB18-449B-4AC4-8813-45B35E174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6BE5DED6-1669-479D-BEF4-66046883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Teste com 2 semáforos">
            <a:hlinkClick r:id="" action="ppaction://media"/>
            <a:extLst>
              <a:ext uri="{FF2B5EF4-FFF2-40B4-BE49-F238E27FC236}">
                <a16:creationId xmlns:a16="http://schemas.microsoft.com/office/drawing/2014/main" id="{6FA4040D-0C31-4404-9E42-7B305EAB7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423" y="981448"/>
            <a:ext cx="2571750" cy="455177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8B47EB3-2327-4B83-885D-1A973B103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F38302-0411-4C02-A968-5BE487CB5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Uma imagem com eletrodoméstico&#10;&#10;Descrição gerada automaticamente">
            <a:extLst>
              <a:ext uri="{FF2B5EF4-FFF2-40B4-BE49-F238E27FC236}">
                <a16:creationId xmlns:a16="http://schemas.microsoft.com/office/drawing/2014/main" id="{C2DFC538-6951-4392-984E-197A843F3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2230367"/>
            <a:ext cx="3207043" cy="23972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F8357AB-FEBC-4122-AC74-0A5D9A174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680213"/>
            <a:ext cx="12192000" cy="11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04825"/>
            <a:ext cx="9144000" cy="1263649"/>
          </a:xfrm>
        </p:spPr>
        <p:txBody>
          <a:bodyPr>
            <a:normAutofit/>
          </a:bodyPr>
          <a:lstStyle/>
          <a:p>
            <a:r>
              <a:rPr lang="pt-PT" dirty="0"/>
              <a:t>Material debaixo da calçada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81ED3A-5A2D-4949-A9C0-D1699AD2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0213"/>
            <a:ext cx="12192000" cy="11916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D0B5419-318A-4061-8F8C-3C013050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3" y="2259262"/>
            <a:ext cx="2128036" cy="23394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B5AE58-F790-4817-B7A4-BA9EE7E8F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001" y="2257959"/>
            <a:ext cx="2142869" cy="23407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088D69-E8F2-41E2-BC70-D6C430CD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15" y="2257959"/>
            <a:ext cx="5116570" cy="23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DF10B7-CF83-4213-8456-186A129F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555" y="191319"/>
            <a:ext cx="8498889" cy="11916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err="1"/>
              <a:t>Possíbilidade</a:t>
            </a:r>
            <a:r>
              <a:rPr lang="en-US" dirty="0"/>
              <a:t>         de        </a:t>
            </a:r>
            <a:r>
              <a:rPr lang="en-US" dirty="0" err="1"/>
              <a:t>Caminhos</a:t>
            </a:r>
            <a:r>
              <a:rPr lang="en-US" dirty="0"/>
              <a:t> </a:t>
            </a:r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17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2875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E6E54B44-9A6B-4870-8E38-C03A5F160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69" b="23973"/>
          <a:stretch/>
        </p:blipFill>
        <p:spPr bwMode="auto">
          <a:xfrm>
            <a:off x="504953" y="1835830"/>
            <a:ext cx="4726100" cy="318633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68088A9-AEFA-4859-BFB9-A51965BF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0213"/>
            <a:ext cx="12192000" cy="11916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D857FD-287E-44F7-B29F-0C7B5F7F7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9"/>
          <a:stretch/>
        </p:blipFill>
        <p:spPr>
          <a:xfrm>
            <a:off x="7447216" y="1835830"/>
            <a:ext cx="4182222" cy="31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9C150-831E-4286-BA0B-91760530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2866"/>
            <a:ext cx="9144000" cy="1263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>
                <a:effectLst/>
              </a:rPr>
              <a:t>Planta da escola </a:t>
            </a:r>
            <a:endParaRPr lang="pt-PT" dirty="0">
              <a:effectLst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95484F0-CC1F-42B4-8FA3-D8E05554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32462A-FA20-4755-A995-7BE11B00D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81" y="2059620"/>
            <a:ext cx="7197238" cy="315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76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BCF85-C36C-4246-92D5-501FF318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90" y="387658"/>
            <a:ext cx="10725706" cy="1263649"/>
          </a:xfrm>
        </p:spPr>
        <p:txBody>
          <a:bodyPr/>
          <a:lstStyle/>
          <a:p>
            <a:pPr algn="ctr"/>
            <a:r>
              <a:rPr lang="pt-PT" dirty="0"/>
              <a:t>Orçamento/Seleção de material</a:t>
            </a:r>
          </a:p>
        </p:txBody>
      </p:sp>
      <p:graphicFrame>
        <p:nvGraphicFramePr>
          <p:cNvPr id="3" name="Marcador de Posição de Conteúdo 2">
            <a:extLst>
              <a:ext uri="{FF2B5EF4-FFF2-40B4-BE49-F238E27FC236}">
                <a16:creationId xmlns:a16="http://schemas.microsoft.com/office/drawing/2014/main" id="{45CD9DF8-8242-45FA-BFC8-76F8435DC7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2033572"/>
              </p:ext>
            </p:extLst>
          </p:nvPr>
        </p:nvGraphicFramePr>
        <p:xfrm>
          <a:off x="2548816" y="1721921"/>
          <a:ext cx="7094368" cy="3414158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5737939">
                  <a:extLst>
                    <a:ext uri="{9D8B030D-6E8A-4147-A177-3AD203B41FA5}">
                      <a16:colId xmlns:a16="http://schemas.microsoft.com/office/drawing/2014/main" val="4144566661"/>
                    </a:ext>
                  </a:extLst>
                </a:gridCol>
                <a:gridCol w="1356429">
                  <a:extLst>
                    <a:ext uri="{9D8B030D-6E8A-4147-A177-3AD203B41FA5}">
                      <a16:colId xmlns:a16="http://schemas.microsoft.com/office/drawing/2014/main" val="638591816"/>
                    </a:ext>
                  </a:extLst>
                </a:gridCol>
              </a:tblGrid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Semáforos (5)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638,74€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153488271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Tubos de suporte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98,24€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982358440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Cabo bipolar k2 fases(700m)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308€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1895385802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Cabo bipolar neutro(100m)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40€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465435597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tabLst>
                          <a:tab pos="1684020" algn="l"/>
                        </a:tabLst>
                      </a:pPr>
                      <a:r>
                        <a:rPr lang="pt-PT" sz="1000" dirty="0">
                          <a:effectLst/>
                        </a:rPr>
                        <a:t>Relés Completos (8)	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150,48€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4105450871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tabLst>
                          <a:tab pos="1684020" algn="l"/>
                        </a:tabLst>
                      </a:pPr>
                      <a:r>
                        <a:rPr lang="pt-PT" sz="1000" dirty="0">
                          <a:effectLst/>
                        </a:rPr>
                        <a:t>Fusíveis Completos (8)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35,28€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45511111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Tubo subterrâneo com 75 de diâmetro (100m)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76€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184989034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Quadro elétrico (2)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350520" algn="l"/>
                          <a:tab pos="516255" algn="ctr"/>
                        </a:tabLst>
                      </a:pPr>
                      <a:r>
                        <a:rPr lang="pt-PT" sz="1000">
                          <a:effectLst/>
                        </a:rPr>
                        <a:t>100,00€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437219729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Autómato, HMI e Fonte de alimentação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1300€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800124682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Peças diversas (bornes. Ligadores,..)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30€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2116105921"/>
                  </a:ext>
                </a:extLst>
              </a:tr>
              <a:tr h="3103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Total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2776,74€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1611" marR="61611" marT="0" marB="0"/>
                </a:tc>
                <a:extLst>
                  <a:ext uri="{0D108BD9-81ED-4DB2-BD59-A6C34878D82A}">
                    <a16:rowId xmlns:a16="http://schemas.microsoft.com/office/drawing/2014/main" val="3593514758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5A1B2F1C-8FD6-4944-95A7-73C66AF9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BCF85-C36C-4246-92D5-501FF318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90" y="387658"/>
            <a:ext cx="10725706" cy="1263649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/>
              <a:t>Orçamento/Seleção de material</a:t>
            </a:r>
            <a:br>
              <a:rPr lang="pt-PT" dirty="0"/>
            </a:br>
            <a:r>
              <a:rPr lang="pt-PT" dirty="0"/>
              <a:t>Futura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1B2F1C-8FD6-4944-95A7-73C66AF9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8ECE8F6F-6126-495F-B9D6-021C869AB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82805"/>
              </p:ext>
            </p:extLst>
          </p:nvPr>
        </p:nvGraphicFramePr>
        <p:xfrm>
          <a:off x="2423864" y="1985524"/>
          <a:ext cx="7344272" cy="252608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40063">
                  <a:extLst>
                    <a:ext uri="{9D8B030D-6E8A-4147-A177-3AD203B41FA5}">
                      <a16:colId xmlns:a16="http://schemas.microsoft.com/office/drawing/2014/main" val="3305570466"/>
                    </a:ext>
                  </a:extLst>
                </a:gridCol>
                <a:gridCol w="1404209">
                  <a:extLst>
                    <a:ext uri="{9D8B030D-6E8A-4147-A177-3AD203B41FA5}">
                      <a16:colId xmlns:a16="http://schemas.microsoft.com/office/drawing/2014/main" val="136172637"/>
                    </a:ext>
                  </a:extLst>
                </a:gridCol>
              </a:tblGrid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 b="0" dirty="0">
                          <a:effectLst/>
                        </a:rPr>
                        <a:t>Caixa de saídas siemens</a:t>
                      </a:r>
                      <a:endParaRPr lang="pt-PT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 b="0" dirty="0">
                          <a:effectLst/>
                        </a:rPr>
                        <a:t>200€</a:t>
                      </a:r>
                      <a:endParaRPr lang="pt-PT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354988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Tubo de aço laminado a frio redondo espessura 1.5mm 45mm de diâmetro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30,48€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6522268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Tubo de aço laminado a frio retangular espessura 1.5mm 80mm/60mm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67,50€ 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560369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Semáforos (3)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375,29€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1520555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Relés Completos (6)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112,86€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8643922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Fusíveis Completos (6)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>
                          <a:effectLst/>
                        </a:rPr>
                        <a:t>26,46€</a:t>
                      </a:r>
                      <a:endParaRPr lang="pt-PT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0651566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Total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100" dirty="0">
                          <a:effectLst/>
                        </a:rPr>
                        <a:t>812,59€</a:t>
                      </a:r>
                      <a:endParaRPr lang="pt-PT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74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395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9358F8-7D3E-4520-90CB-98DB8BF4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522" y="574553"/>
            <a:ext cx="9955033" cy="1079829"/>
          </a:xfrm>
        </p:spPr>
        <p:txBody>
          <a:bodyPr anchor="ctr">
            <a:normAutofit/>
          </a:bodyPr>
          <a:lstStyle/>
          <a:p>
            <a:r>
              <a:rPr lang="pt-PT" dirty="0"/>
              <a:t>Dificuldades encontradas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2393A1-EB35-48D1-A1E7-3EA2634A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057831"/>
            <a:ext cx="4056016" cy="2943899"/>
          </a:xfrm>
        </p:spPr>
        <p:txBody>
          <a:bodyPr anchor="t">
            <a:normAutofit/>
          </a:bodyPr>
          <a:lstStyle/>
          <a:p>
            <a:r>
              <a:rPr lang="pt-PT" dirty="0"/>
              <a:t>Elaboração do </a:t>
            </a:r>
            <a:r>
              <a:rPr lang="pt-PT" dirty="0" err="1"/>
              <a:t>Grafcet</a:t>
            </a:r>
            <a:r>
              <a:rPr lang="pt-PT" dirty="0"/>
              <a:t> </a:t>
            </a:r>
          </a:p>
          <a:p>
            <a:r>
              <a:rPr lang="pt-PT" dirty="0"/>
              <a:t>Pesquisa de materiais</a:t>
            </a:r>
          </a:p>
          <a:p>
            <a:r>
              <a:rPr lang="pt-PT" dirty="0"/>
              <a:t>Programação e, consequentemente, problemas com o grafcet</a:t>
            </a:r>
          </a:p>
          <a:p>
            <a:endParaRPr lang="pt-PT" dirty="0"/>
          </a:p>
          <a:p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8640D25-BB74-4684-83D4-26DAC375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A5B127AE-0A4B-43F9-BCD5-C15AE18D2E1A}"/>
              </a:ext>
            </a:extLst>
          </p:cNvPr>
          <p:cNvSpPr txBox="1">
            <a:spLocks/>
          </p:cNvSpPr>
          <p:nvPr/>
        </p:nvSpPr>
        <p:spPr>
          <a:xfrm>
            <a:off x="5113538" y="3339548"/>
            <a:ext cx="4056016" cy="2943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9110BE01-DA6C-4284-ACF9-23612C975349}"/>
              </a:ext>
            </a:extLst>
          </p:cNvPr>
          <p:cNvSpPr txBox="1">
            <a:spLocks/>
          </p:cNvSpPr>
          <p:nvPr/>
        </p:nvSpPr>
        <p:spPr>
          <a:xfrm>
            <a:off x="5400183" y="3057831"/>
            <a:ext cx="4056016" cy="2943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Trocas de material</a:t>
            </a:r>
          </a:p>
          <a:p>
            <a:r>
              <a:rPr lang="pt-PT" dirty="0"/>
              <a:t>Abertura do chão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664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329F6-770B-4061-8F12-4DF71943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6435"/>
            <a:ext cx="9144000" cy="1263649"/>
          </a:xfrm>
        </p:spPr>
        <p:txBody>
          <a:bodyPr/>
          <a:lstStyle/>
          <a:p>
            <a:r>
              <a:rPr lang="pt-PT" dirty="0"/>
              <a:t>Autoavaliação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DA2A35-4F00-43DD-9FB6-E8F3CF6A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40085"/>
            <a:ext cx="10668000" cy="4355916"/>
          </a:xfrm>
        </p:spPr>
        <p:txBody>
          <a:bodyPr/>
          <a:lstStyle/>
          <a:p>
            <a:r>
              <a:rPr lang="pt-PT" dirty="0"/>
              <a:t>Autoavaliamo-nos com um 17.</a:t>
            </a:r>
          </a:p>
        </p:txBody>
      </p:sp>
    </p:spTree>
    <p:extLst>
      <p:ext uri="{BB962C8B-B14F-4D97-AF65-F5344CB8AC3E}">
        <p14:creationId xmlns:p14="http://schemas.microsoft.com/office/powerpoint/2010/main" val="195006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C116C-CF06-4017-A8CA-B795FC42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2866"/>
            <a:ext cx="9144000" cy="1263649"/>
          </a:xfrm>
        </p:spPr>
        <p:txBody>
          <a:bodyPr/>
          <a:lstStyle/>
          <a:p>
            <a:r>
              <a:rPr lang="pt-PT" dirty="0"/>
              <a:t>Em que consiste o nosso projeto?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CABEF9-49CA-4DBA-8E9F-6C83ACA2A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48156"/>
            <a:ext cx="10668000" cy="4169485"/>
          </a:xfrm>
        </p:spPr>
        <p:txBody>
          <a:bodyPr/>
          <a:lstStyle/>
          <a:p>
            <a:pPr algn="just"/>
            <a:r>
              <a:rPr lang="pt-PT" dirty="0"/>
              <a:t>O projeto consiste num controlo de estacionamento para a escola das vagas de estacionamento reservadas aos visitantes, através de semáforos constituídos por duas cores: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59B8D5-B0DA-4C79-A3F8-ED307BFE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532928-51A8-4219-9AF0-7095B3CD97DF}"/>
              </a:ext>
            </a:extLst>
          </p:cNvPr>
          <p:cNvSpPr txBox="1"/>
          <p:nvPr/>
        </p:nvSpPr>
        <p:spPr>
          <a:xfrm>
            <a:off x="897385" y="3429000"/>
            <a:ext cx="5430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Vermelho- irá significar que as vagas de estacionamento estão reservadas para os visitantes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E00859-BF85-4635-9A02-D9ECD743BFBE}"/>
              </a:ext>
            </a:extLst>
          </p:cNvPr>
          <p:cNvSpPr txBox="1"/>
          <p:nvPr/>
        </p:nvSpPr>
        <p:spPr>
          <a:xfrm>
            <a:off x="6462945" y="3440947"/>
            <a:ext cx="52607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Verde- significará que as vagas de estacionamento estão igualmente disponíveis para os trabalhadores da escola </a:t>
            </a:r>
          </a:p>
        </p:txBody>
      </p:sp>
    </p:spTree>
    <p:extLst>
      <p:ext uri="{BB962C8B-B14F-4D97-AF65-F5344CB8AC3E}">
        <p14:creationId xmlns:p14="http://schemas.microsoft.com/office/powerpoint/2010/main" val="194753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DD432-BB6F-4DA2-9BF2-DF120CC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9144000" cy="1263649"/>
          </a:xfrm>
        </p:spPr>
        <p:txBody>
          <a:bodyPr>
            <a:normAutofit/>
          </a:bodyPr>
          <a:lstStyle/>
          <a:p>
            <a:r>
              <a:rPr lang="pt-PT" dirty="0"/>
              <a:t>Porquê deste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83768E-071A-44AD-A6F3-007D5DD9C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85875"/>
            <a:ext cx="10668000" cy="3876583"/>
          </a:xfrm>
        </p:spPr>
        <p:txBody>
          <a:bodyPr/>
          <a:lstStyle/>
          <a:p>
            <a:pPr algn="just"/>
            <a:r>
              <a:rPr lang="pt-PT" dirty="0"/>
              <a:t>Este projeto foi nos proposto pela escola, uma vez que existia uma dificuldade em fazer o controlo das vagas de estacionamento reservadas aos visitantes.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81686C-E6DA-45A1-B8C6-8D95C24C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16AB0002-E2E0-4784-9E39-4E320B712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0" b="5226"/>
          <a:stretch/>
        </p:blipFill>
        <p:spPr bwMode="auto">
          <a:xfrm>
            <a:off x="4148515" y="3049524"/>
            <a:ext cx="3894967" cy="23404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044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76E24D-B42C-4A41-B498-FD60DE72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87" y="3429000"/>
            <a:ext cx="4577426" cy="1739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601E55-E500-4754-A747-78B687E5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11916"/>
            <a:ext cx="7732717" cy="1624055"/>
          </a:xfrm>
        </p:spPr>
        <p:txBody>
          <a:bodyPr anchor="b">
            <a:normAutofit/>
          </a:bodyPr>
          <a:lstStyle/>
          <a:p>
            <a:r>
              <a:rPr lang="pt-PT" dirty="0"/>
              <a:t>Pesquisa de produtos semelhantes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CDF562-7593-47A8-BF5B-B0476D35FBA3}"/>
              </a:ext>
            </a:extLst>
          </p:cNvPr>
          <p:cNvSpPr txBox="1"/>
          <p:nvPr/>
        </p:nvSpPr>
        <p:spPr>
          <a:xfrm>
            <a:off x="1018788" y="3029279"/>
            <a:ext cx="448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Indicação se as vagas estão livre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AAB4DE-5F30-497A-A2DA-FD754865F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031" y="2592533"/>
            <a:ext cx="3429395" cy="2572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9B51171-7F86-4B95-82EF-FD4F5EA3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065755-F92D-4A1A-BD36-B107EDD22641}"/>
              </a:ext>
            </a:extLst>
          </p:cNvPr>
          <p:cNvSpPr txBox="1"/>
          <p:nvPr/>
        </p:nvSpPr>
        <p:spPr>
          <a:xfrm>
            <a:off x="8320289" y="2158928"/>
            <a:ext cx="367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Indicação da direção das vagas livres</a:t>
            </a:r>
          </a:p>
        </p:txBody>
      </p:sp>
    </p:spTree>
    <p:extLst>
      <p:ext uri="{BB962C8B-B14F-4D97-AF65-F5344CB8AC3E}">
        <p14:creationId xmlns:p14="http://schemas.microsoft.com/office/powerpoint/2010/main" val="13006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DD432-BB6F-4DA2-9BF2-DF120CC4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9144000" cy="1263649"/>
          </a:xfrm>
        </p:spPr>
        <p:txBody>
          <a:bodyPr>
            <a:normAutofit/>
          </a:bodyPr>
          <a:lstStyle/>
          <a:p>
            <a:r>
              <a:rPr lang="pt-PT" dirty="0"/>
              <a:t>Aplicações Utilizadas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81686C-E6DA-45A1-B8C6-8D95C24C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4947D2-F88D-46AE-93C6-FC67A51F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78" y="2370292"/>
            <a:ext cx="216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BB1770-9E34-45C7-8E31-5763908A7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034" y="2370292"/>
            <a:ext cx="216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Logo AutoCAD: valor, história, png, vector">
            <a:extLst>
              <a:ext uri="{FF2B5EF4-FFF2-40B4-BE49-F238E27FC236}">
                <a16:creationId xmlns:a16="http://schemas.microsoft.com/office/drawing/2014/main" id="{0EA427FC-C51C-4089-915B-1774C991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91" y="2370292"/>
            <a:ext cx="3421931" cy="21387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55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9C150-831E-4286-BA0B-91760530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2866"/>
            <a:ext cx="9144000" cy="1263649"/>
          </a:xfrm>
        </p:spPr>
        <p:txBody>
          <a:bodyPr>
            <a:normAutofit/>
          </a:bodyPr>
          <a:lstStyle/>
          <a:p>
            <a:r>
              <a:rPr lang="pt-PT" dirty="0"/>
              <a:t>Diagramas de blocos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95484F0-CC1F-42B4-8FA3-D8E05554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BCA43A-F0E8-473B-B1A1-CED84FB2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78" y="1802606"/>
            <a:ext cx="4981843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3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EB679-2EE8-464A-9456-03EEE2BD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04" y="191343"/>
            <a:ext cx="5334000" cy="144146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err="1"/>
              <a:t>Grafcet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31ECC-DFD0-4264-B1EF-FCA7B137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B8EC852-20FE-4110-9131-8D7DBF1B1F29}"/>
              </a:ext>
            </a:extLst>
          </p:cNvPr>
          <p:cNvSpPr/>
          <p:nvPr/>
        </p:nvSpPr>
        <p:spPr>
          <a:xfrm>
            <a:off x="10947468" y="3080480"/>
            <a:ext cx="889528" cy="6970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8CB090-2EB5-4250-8835-0EFD20460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4" y="2088987"/>
            <a:ext cx="10406033" cy="26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1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EB679-2EE8-464A-9456-03EEE2BD0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84" y="213065"/>
            <a:ext cx="10156793" cy="146451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err="1"/>
              <a:t>Continuação</a:t>
            </a:r>
            <a:r>
              <a:rPr lang="en-US" dirty="0"/>
              <a:t>  do </a:t>
            </a:r>
            <a:r>
              <a:rPr lang="en-US" dirty="0" err="1"/>
              <a:t>Grafcet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31ECC-DFD0-4264-B1EF-FCA7B137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458"/>
            <a:ext cx="12192000" cy="1191699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65891473-43EE-4A67-860E-46DB7C2E3B41}"/>
              </a:ext>
            </a:extLst>
          </p:cNvPr>
          <p:cNvSpPr/>
          <p:nvPr/>
        </p:nvSpPr>
        <p:spPr>
          <a:xfrm>
            <a:off x="750643" y="3080478"/>
            <a:ext cx="889528" cy="69703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ABD4B5-EC40-4A9A-9DA8-BCB57634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83" y="1878933"/>
            <a:ext cx="10022681" cy="31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80084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626</Words>
  <Application>Microsoft Office PowerPoint</Application>
  <PresentationFormat>Ecrã Panorâmico</PresentationFormat>
  <Paragraphs>161</Paragraphs>
  <Slides>28</Slides>
  <Notes>0</Notes>
  <HiddenSlides>0</HiddenSlides>
  <MMClips>6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4" baseType="lpstr">
      <vt:lpstr>Arial</vt:lpstr>
      <vt:lpstr>Arial Nova Cond</vt:lpstr>
      <vt:lpstr>Calibri</vt:lpstr>
      <vt:lpstr>Cambria Math</vt:lpstr>
      <vt:lpstr>Impact</vt:lpstr>
      <vt:lpstr>TornVTI</vt:lpstr>
      <vt:lpstr>Controlo De Estacionamento</vt:lpstr>
      <vt:lpstr>Tópicos de apresentação </vt:lpstr>
      <vt:lpstr>Em que consiste o nosso projeto?</vt:lpstr>
      <vt:lpstr>Porquê deste projeto</vt:lpstr>
      <vt:lpstr>Pesquisa de produtos semelhantes</vt:lpstr>
      <vt:lpstr>Aplicações Utilizadas</vt:lpstr>
      <vt:lpstr>Diagramas de blocos </vt:lpstr>
      <vt:lpstr>Grafcet</vt:lpstr>
      <vt:lpstr>Continuação  do Grafcet</vt:lpstr>
      <vt:lpstr>Tabelas de equivalência :   Saídas do autómato </vt:lpstr>
      <vt:lpstr>Apresentação do PowerPoint</vt:lpstr>
      <vt:lpstr>Teste de perda de potência  </vt:lpstr>
      <vt:lpstr>Cálculos de resistência  do cabo </vt:lpstr>
      <vt:lpstr>Relés</vt:lpstr>
      <vt:lpstr>Testes/Programação </vt:lpstr>
      <vt:lpstr>Material </vt:lpstr>
      <vt:lpstr>Ligações dos Semáforos</vt:lpstr>
      <vt:lpstr>Teste dos Semáforos</vt:lpstr>
      <vt:lpstr>Escolha dos Fusíveis </vt:lpstr>
      <vt:lpstr>Programação com um Semáforos</vt:lpstr>
      <vt:lpstr>Programação com  dois Semáforos</vt:lpstr>
      <vt:lpstr>Material debaixo da calçada</vt:lpstr>
      <vt:lpstr>Possíbilidade         de        Caminhos </vt:lpstr>
      <vt:lpstr>Planta da escola </vt:lpstr>
      <vt:lpstr>Orçamento/Seleção de material</vt:lpstr>
      <vt:lpstr>Orçamento/Seleção de material Futura</vt:lpstr>
      <vt:lpstr>Dificuldades encontradas </vt:lpstr>
      <vt:lpstr>Autoavaliação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Controlo De Estacionamento</dc:title>
  <dc:creator>Franciscos Lopes</dc:creator>
  <cp:lastModifiedBy>Franciscos Lopes</cp:lastModifiedBy>
  <cp:revision>8</cp:revision>
  <dcterms:created xsi:type="dcterms:W3CDTF">2021-12-13T09:10:41Z</dcterms:created>
  <dcterms:modified xsi:type="dcterms:W3CDTF">2022-03-07T21:18:15Z</dcterms:modified>
</cp:coreProperties>
</file>